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8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9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1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12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13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14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15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16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notesSlides/notesSlide17.xml" ContentType="application/vnd.openxmlformats-officedocument.presentationml.notesSlide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8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notesSlides/notesSlide19.xml" ContentType="application/vnd.openxmlformats-officedocument.presentationml.notesSlide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20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21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22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23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notesSlides/notesSlide24.xml" ContentType="application/vnd.openxmlformats-officedocument.presentationml.notesSlide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25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notesSlides/notesSlide26.xml" ContentType="application/vnd.openxmlformats-officedocument.presentationml.notesSlide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notesSlides/notesSlide27.xml" ContentType="application/vnd.openxmlformats-officedocument.presentationml.notesSlide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notesSlides/notesSlide28.xml" ContentType="application/vnd.openxmlformats-officedocument.presentationml.notesSlide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notesSlides/notesSlide29.xml" ContentType="application/vnd.openxmlformats-officedocument.presentationml.notesSlide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notesSlides/notesSlide30.xml" ContentType="application/vnd.openxmlformats-officedocument.presentationml.notesSlide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notesSlides/notesSlide31.xml" ContentType="application/vnd.openxmlformats-officedocument.presentationml.notesSlide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notesSlides/notesSlide32.xml" ContentType="application/vnd.openxmlformats-officedocument.presentationml.notesSlide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notesSlides/notesSlide33.xml" ContentType="application/vnd.openxmlformats-officedocument.presentationml.notesSlide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notesSlides/notesSlide34.xml" ContentType="application/vnd.openxmlformats-officedocument.presentationml.notesSlide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notesSlides/notesSlide35.xml" ContentType="application/vnd.openxmlformats-officedocument.presentationml.notesSlide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notesSlides/notesSlide36.xml" ContentType="application/vnd.openxmlformats-officedocument.presentationml.notesSlide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notesSlides/notesSlide37.xml" ContentType="application/vnd.openxmlformats-officedocument.presentationml.notesSlide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notesSlides/notesSlide38.xml" ContentType="application/vnd.openxmlformats-officedocument.presentationml.notesSlide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notesSlides/notesSlide39.xml" ContentType="application/vnd.openxmlformats-officedocument.presentationml.notesSlide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notesSlides/notesSlide40.xml" ContentType="application/vnd.openxmlformats-officedocument.presentationml.notesSlide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notesSlides/notesSlide41.xml" ContentType="application/vnd.openxmlformats-officedocument.presentationml.notesSlide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notesSlides/notesSlide42.xml" ContentType="application/vnd.openxmlformats-officedocument.presentationml.notesSlide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notesSlides/notesSlide43.xml" ContentType="application/vnd.openxmlformats-officedocument.presentationml.notesSlide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notesSlides/notesSlide44.xml" ContentType="application/vnd.openxmlformats-officedocument.presentationml.notesSlide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notesSlides/notesSlide45.xml" ContentType="application/vnd.openxmlformats-officedocument.presentationml.notesSlide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notesSlides/notesSlide46.xml" ContentType="application/vnd.openxmlformats-officedocument.presentationml.notesSlide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notesSlides/notesSlide47.xml" ContentType="application/vnd.openxmlformats-officedocument.presentationml.notesSlide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notesSlides/notesSlide48.xml" ContentType="application/vnd.openxmlformats-officedocument.presentationml.notesSlide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notesSlides/notesSlide49.xml" ContentType="application/vnd.openxmlformats-officedocument.presentationml.notesSlide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notesSlides/notesSlide50.xml" ContentType="application/vnd.openxmlformats-officedocument.presentationml.notesSlide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notesSlides/notesSlide51.xml" ContentType="application/vnd.openxmlformats-officedocument.presentationml.notesSlide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notesSlides/notesSlide52.xml" ContentType="application/vnd.openxmlformats-officedocument.presentationml.notesSlide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notesSlides/notesSlide53.xml" ContentType="application/vnd.openxmlformats-officedocument.presentationml.notesSlide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notesSlides/notesSlide54.xml" ContentType="application/vnd.openxmlformats-officedocument.presentationml.notesSlide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notesSlides/notesSlide55.xml" ContentType="application/vnd.openxmlformats-officedocument.presentationml.notesSlide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notesSlides/notesSlide56.xml" ContentType="application/vnd.openxmlformats-officedocument.presentationml.notesSlide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notesSlides/notesSlide57.xml" ContentType="application/vnd.openxmlformats-officedocument.presentationml.notesSlide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notesSlides/notesSlide58.xml" ContentType="application/vnd.openxmlformats-officedocument.presentationml.notesSlide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7" r:id="rId2"/>
    <p:sldId id="8925" r:id="rId3"/>
    <p:sldId id="294" r:id="rId4"/>
    <p:sldId id="8721" r:id="rId5"/>
    <p:sldId id="8880" r:id="rId6"/>
    <p:sldId id="8881" r:id="rId7"/>
    <p:sldId id="8882" r:id="rId8"/>
    <p:sldId id="8884" r:id="rId9"/>
    <p:sldId id="8885" r:id="rId10"/>
    <p:sldId id="8886" r:id="rId11"/>
    <p:sldId id="9033" r:id="rId12"/>
    <p:sldId id="9034" r:id="rId13"/>
    <p:sldId id="8968" r:id="rId14"/>
    <p:sldId id="8887" r:id="rId15"/>
    <p:sldId id="8888" r:id="rId16"/>
    <p:sldId id="8889" r:id="rId17"/>
    <p:sldId id="8890" r:id="rId18"/>
    <p:sldId id="8891" r:id="rId19"/>
    <p:sldId id="8971" r:id="rId20"/>
    <p:sldId id="8972" r:id="rId21"/>
    <p:sldId id="8973" r:id="rId22"/>
    <p:sldId id="8879" r:id="rId23"/>
    <p:sldId id="8974" r:id="rId24"/>
    <p:sldId id="8892" r:id="rId25"/>
    <p:sldId id="8894" r:id="rId26"/>
    <p:sldId id="8897" r:id="rId27"/>
    <p:sldId id="8899" r:id="rId28"/>
    <p:sldId id="8900" r:id="rId29"/>
    <p:sldId id="8901" r:id="rId30"/>
    <p:sldId id="8902" r:id="rId31"/>
    <p:sldId id="8849" r:id="rId32"/>
    <p:sldId id="8976" r:id="rId33"/>
    <p:sldId id="8978" r:id="rId34"/>
    <p:sldId id="8980" r:id="rId35"/>
    <p:sldId id="8907" r:id="rId36"/>
    <p:sldId id="8908" r:id="rId37"/>
    <p:sldId id="8910" r:id="rId38"/>
    <p:sldId id="8982" r:id="rId39"/>
    <p:sldId id="8913" r:id="rId40"/>
    <p:sldId id="8983" r:id="rId41"/>
    <p:sldId id="8985" r:id="rId42"/>
    <p:sldId id="8991" r:id="rId43"/>
    <p:sldId id="8992" r:id="rId44"/>
    <p:sldId id="8993" r:id="rId45"/>
    <p:sldId id="8994" r:id="rId46"/>
    <p:sldId id="8996" r:id="rId47"/>
    <p:sldId id="8997" r:id="rId48"/>
    <p:sldId id="8998" r:id="rId49"/>
    <p:sldId id="8999" r:id="rId50"/>
    <p:sldId id="9000" r:id="rId51"/>
    <p:sldId id="9004" r:id="rId52"/>
    <p:sldId id="9005" r:id="rId53"/>
    <p:sldId id="9006" r:id="rId54"/>
    <p:sldId id="9007" r:id="rId55"/>
    <p:sldId id="9008" r:id="rId56"/>
    <p:sldId id="9009" r:id="rId57"/>
    <p:sldId id="9010" r:id="rId58"/>
    <p:sldId id="9032" r:id="rId59"/>
    <p:sldId id="8956" r:id="rId60"/>
    <p:sldId id="348" r:id="rId61"/>
  </p:sldIdLst>
  <p:sldSz cx="9144000" cy="6858000" type="screen4x3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B6F"/>
    <a:srgbClr val="808080"/>
    <a:srgbClr val="ED7D31"/>
    <a:srgbClr val="153537"/>
    <a:srgbClr val="276063"/>
    <a:srgbClr val="215153"/>
    <a:srgbClr val="358387"/>
    <a:srgbClr val="73460C"/>
    <a:srgbClr val="EEEDE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0" autoAdjust="0"/>
    <p:restoredTop sz="86852"/>
  </p:normalViewPr>
  <p:slideViewPr>
    <p:cSldViewPr snapToGrid="0">
      <p:cViewPr varScale="1">
        <p:scale>
          <a:sx n="89" d="100"/>
          <a:sy n="89" d="100"/>
        </p:scale>
        <p:origin x="70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7" Type="http://schemas.openxmlformats.org/officeDocument/2006/relationships/image" Target="../media/image139.w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6" Type="http://schemas.openxmlformats.org/officeDocument/2006/relationships/image" Target="../media/image138.e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6" Type="http://schemas.openxmlformats.org/officeDocument/2006/relationships/image" Target="../media/image146.emf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1.wmf"/><Relationship Id="rId7" Type="http://schemas.openxmlformats.org/officeDocument/2006/relationships/image" Target="../media/image155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wmf"/><Relationship Id="rId1" Type="http://schemas.openxmlformats.org/officeDocument/2006/relationships/image" Target="../media/image157.e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7" Type="http://schemas.openxmlformats.org/officeDocument/2006/relationships/image" Target="../media/image169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72.emf"/><Relationship Id="rId7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70.emf"/><Relationship Id="rId6" Type="http://schemas.openxmlformats.org/officeDocument/2006/relationships/image" Target="../media/image175.wmf"/><Relationship Id="rId11" Type="http://schemas.openxmlformats.org/officeDocument/2006/relationships/image" Target="../media/image180.emf"/><Relationship Id="rId5" Type="http://schemas.openxmlformats.org/officeDocument/2006/relationships/image" Target="../media/image174.emf"/><Relationship Id="rId10" Type="http://schemas.openxmlformats.org/officeDocument/2006/relationships/image" Target="../media/image179.wmf"/><Relationship Id="rId4" Type="http://schemas.openxmlformats.org/officeDocument/2006/relationships/image" Target="../media/image173.wmf"/><Relationship Id="rId9" Type="http://schemas.openxmlformats.org/officeDocument/2006/relationships/image" Target="../media/image178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wmf"/><Relationship Id="rId13" Type="http://schemas.openxmlformats.org/officeDocument/2006/relationships/image" Target="../media/image193.wmf"/><Relationship Id="rId18" Type="http://schemas.openxmlformats.org/officeDocument/2006/relationships/image" Target="../media/image198.wmf"/><Relationship Id="rId3" Type="http://schemas.openxmlformats.org/officeDocument/2006/relationships/image" Target="../media/image183.wmf"/><Relationship Id="rId21" Type="http://schemas.openxmlformats.org/officeDocument/2006/relationships/image" Target="../media/image201.wmf"/><Relationship Id="rId7" Type="http://schemas.openxmlformats.org/officeDocument/2006/relationships/image" Target="../media/image187.wmf"/><Relationship Id="rId12" Type="http://schemas.openxmlformats.org/officeDocument/2006/relationships/image" Target="../media/image192.wmf"/><Relationship Id="rId17" Type="http://schemas.openxmlformats.org/officeDocument/2006/relationships/image" Target="../media/image197.wmf"/><Relationship Id="rId2" Type="http://schemas.openxmlformats.org/officeDocument/2006/relationships/image" Target="../media/image182.emf"/><Relationship Id="rId16" Type="http://schemas.openxmlformats.org/officeDocument/2006/relationships/image" Target="../media/image196.wmf"/><Relationship Id="rId20" Type="http://schemas.openxmlformats.org/officeDocument/2006/relationships/image" Target="../media/image200.wmf"/><Relationship Id="rId1" Type="http://schemas.openxmlformats.org/officeDocument/2006/relationships/image" Target="../media/image181.emf"/><Relationship Id="rId6" Type="http://schemas.openxmlformats.org/officeDocument/2006/relationships/image" Target="../media/image186.wmf"/><Relationship Id="rId11" Type="http://schemas.openxmlformats.org/officeDocument/2006/relationships/image" Target="../media/image191.wmf"/><Relationship Id="rId5" Type="http://schemas.openxmlformats.org/officeDocument/2006/relationships/image" Target="../media/image185.emf"/><Relationship Id="rId15" Type="http://schemas.openxmlformats.org/officeDocument/2006/relationships/image" Target="../media/image195.wmf"/><Relationship Id="rId23" Type="http://schemas.openxmlformats.org/officeDocument/2006/relationships/image" Target="../media/image203.wmf"/><Relationship Id="rId10" Type="http://schemas.openxmlformats.org/officeDocument/2006/relationships/image" Target="../media/image190.wmf"/><Relationship Id="rId19" Type="http://schemas.openxmlformats.org/officeDocument/2006/relationships/image" Target="../media/image199.wmf"/><Relationship Id="rId4" Type="http://schemas.openxmlformats.org/officeDocument/2006/relationships/image" Target="../media/image184.wmf"/><Relationship Id="rId9" Type="http://schemas.openxmlformats.org/officeDocument/2006/relationships/image" Target="../media/image189.wmf"/><Relationship Id="rId14" Type="http://schemas.openxmlformats.org/officeDocument/2006/relationships/image" Target="../media/image194.wmf"/><Relationship Id="rId22" Type="http://schemas.openxmlformats.org/officeDocument/2006/relationships/image" Target="../media/image20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image" Target="../media/image206.wmf"/><Relationship Id="rId7" Type="http://schemas.openxmlformats.org/officeDocument/2006/relationships/image" Target="../media/image210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Relationship Id="rId6" Type="http://schemas.openxmlformats.org/officeDocument/2006/relationships/image" Target="../media/image209.wmf"/><Relationship Id="rId5" Type="http://schemas.openxmlformats.org/officeDocument/2006/relationships/image" Target="../media/image208.wmf"/><Relationship Id="rId4" Type="http://schemas.openxmlformats.org/officeDocument/2006/relationships/image" Target="../media/image207.wmf"/><Relationship Id="rId9" Type="http://schemas.openxmlformats.org/officeDocument/2006/relationships/image" Target="../media/image21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11" Type="http://schemas.openxmlformats.org/officeDocument/2006/relationships/image" Target="../media/image33.wmf"/><Relationship Id="rId5" Type="http://schemas.openxmlformats.org/officeDocument/2006/relationships/image" Target="../media/image27.wmf"/><Relationship Id="rId10" Type="http://schemas.openxmlformats.org/officeDocument/2006/relationships/image" Target="../media/image32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emf"/><Relationship Id="rId13" Type="http://schemas.openxmlformats.org/officeDocument/2006/relationships/image" Target="../media/image225.emf"/><Relationship Id="rId18" Type="http://schemas.openxmlformats.org/officeDocument/2006/relationships/image" Target="../media/image230.emf"/><Relationship Id="rId26" Type="http://schemas.openxmlformats.org/officeDocument/2006/relationships/image" Target="../media/image238.wmf"/><Relationship Id="rId3" Type="http://schemas.openxmlformats.org/officeDocument/2006/relationships/image" Target="../media/image215.wmf"/><Relationship Id="rId21" Type="http://schemas.openxmlformats.org/officeDocument/2006/relationships/image" Target="../media/image233.wmf"/><Relationship Id="rId7" Type="http://schemas.openxmlformats.org/officeDocument/2006/relationships/image" Target="../media/image219.emf"/><Relationship Id="rId12" Type="http://schemas.openxmlformats.org/officeDocument/2006/relationships/image" Target="../media/image224.emf"/><Relationship Id="rId17" Type="http://schemas.openxmlformats.org/officeDocument/2006/relationships/image" Target="../media/image229.emf"/><Relationship Id="rId25" Type="http://schemas.openxmlformats.org/officeDocument/2006/relationships/image" Target="../media/image237.wmf"/><Relationship Id="rId2" Type="http://schemas.openxmlformats.org/officeDocument/2006/relationships/image" Target="../media/image214.emf"/><Relationship Id="rId16" Type="http://schemas.openxmlformats.org/officeDocument/2006/relationships/image" Target="../media/image228.emf"/><Relationship Id="rId20" Type="http://schemas.openxmlformats.org/officeDocument/2006/relationships/image" Target="../media/image232.wmf"/><Relationship Id="rId1" Type="http://schemas.openxmlformats.org/officeDocument/2006/relationships/image" Target="../media/image213.emf"/><Relationship Id="rId6" Type="http://schemas.openxmlformats.org/officeDocument/2006/relationships/image" Target="../media/image218.emf"/><Relationship Id="rId11" Type="http://schemas.openxmlformats.org/officeDocument/2006/relationships/image" Target="../media/image223.emf"/><Relationship Id="rId24" Type="http://schemas.openxmlformats.org/officeDocument/2006/relationships/image" Target="../media/image236.wmf"/><Relationship Id="rId5" Type="http://schemas.openxmlformats.org/officeDocument/2006/relationships/image" Target="../media/image217.emf"/><Relationship Id="rId15" Type="http://schemas.openxmlformats.org/officeDocument/2006/relationships/image" Target="../media/image227.emf"/><Relationship Id="rId23" Type="http://schemas.openxmlformats.org/officeDocument/2006/relationships/image" Target="../media/image235.wmf"/><Relationship Id="rId28" Type="http://schemas.openxmlformats.org/officeDocument/2006/relationships/image" Target="../media/image240.wmf"/><Relationship Id="rId10" Type="http://schemas.openxmlformats.org/officeDocument/2006/relationships/image" Target="../media/image222.emf"/><Relationship Id="rId19" Type="http://schemas.openxmlformats.org/officeDocument/2006/relationships/image" Target="../media/image231.wmf"/><Relationship Id="rId4" Type="http://schemas.openxmlformats.org/officeDocument/2006/relationships/image" Target="../media/image216.emf"/><Relationship Id="rId9" Type="http://schemas.openxmlformats.org/officeDocument/2006/relationships/image" Target="../media/image221.emf"/><Relationship Id="rId14" Type="http://schemas.openxmlformats.org/officeDocument/2006/relationships/image" Target="../media/image226.emf"/><Relationship Id="rId22" Type="http://schemas.openxmlformats.org/officeDocument/2006/relationships/image" Target="../media/image234.wmf"/><Relationship Id="rId27" Type="http://schemas.openxmlformats.org/officeDocument/2006/relationships/image" Target="../media/image23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3" Type="http://schemas.openxmlformats.org/officeDocument/2006/relationships/image" Target="../media/image243.emf"/><Relationship Id="rId7" Type="http://schemas.openxmlformats.org/officeDocument/2006/relationships/image" Target="../media/image247.emf"/><Relationship Id="rId2" Type="http://schemas.openxmlformats.org/officeDocument/2006/relationships/image" Target="../media/image242.emf"/><Relationship Id="rId1" Type="http://schemas.openxmlformats.org/officeDocument/2006/relationships/image" Target="../media/image241.emf"/><Relationship Id="rId6" Type="http://schemas.openxmlformats.org/officeDocument/2006/relationships/image" Target="../media/image246.emf"/><Relationship Id="rId5" Type="http://schemas.openxmlformats.org/officeDocument/2006/relationships/image" Target="../media/image245.emf"/><Relationship Id="rId4" Type="http://schemas.openxmlformats.org/officeDocument/2006/relationships/image" Target="../media/image24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w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Relationship Id="rId6" Type="http://schemas.openxmlformats.org/officeDocument/2006/relationships/image" Target="../media/image254.wmf"/><Relationship Id="rId5" Type="http://schemas.openxmlformats.org/officeDocument/2006/relationships/image" Target="../media/image253.wmf"/><Relationship Id="rId4" Type="http://schemas.openxmlformats.org/officeDocument/2006/relationships/image" Target="../media/image25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5" Type="http://schemas.openxmlformats.org/officeDocument/2006/relationships/image" Target="../media/image260.wmf"/><Relationship Id="rId4" Type="http://schemas.openxmlformats.org/officeDocument/2006/relationships/image" Target="../media/image25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wmf"/><Relationship Id="rId13" Type="http://schemas.openxmlformats.org/officeDocument/2006/relationships/image" Target="../media/image273.wmf"/><Relationship Id="rId18" Type="http://schemas.openxmlformats.org/officeDocument/2006/relationships/image" Target="../media/image278.wmf"/><Relationship Id="rId3" Type="http://schemas.openxmlformats.org/officeDocument/2006/relationships/image" Target="../media/image263.emf"/><Relationship Id="rId21" Type="http://schemas.openxmlformats.org/officeDocument/2006/relationships/image" Target="../media/image281.wmf"/><Relationship Id="rId7" Type="http://schemas.openxmlformats.org/officeDocument/2006/relationships/image" Target="../media/image267.emf"/><Relationship Id="rId12" Type="http://schemas.openxmlformats.org/officeDocument/2006/relationships/image" Target="../media/image272.wmf"/><Relationship Id="rId17" Type="http://schemas.openxmlformats.org/officeDocument/2006/relationships/image" Target="../media/image277.wmf"/><Relationship Id="rId25" Type="http://schemas.openxmlformats.org/officeDocument/2006/relationships/image" Target="../media/image285.wmf"/><Relationship Id="rId2" Type="http://schemas.openxmlformats.org/officeDocument/2006/relationships/image" Target="../media/image262.emf"/><Relationship Id="rId16" Type="http://schemas.openxmlformats.org/officeDocument/2006/relationships/image" Target="../media/image276.wmf"/><Relationship Id="rId20" Type="http://schemas.openxmlformats.org/officeDocument/2006/relationships/image" Target="../media/image280.wmf"/><Relationship Id="rId1" Type="http://schemas.openxmlformats.org/officeDocument/2006/relationships/image" Target="../media/image261.emf"/><Relationship Id="rId6" Type="http://schemas.openxmlformats.org/officeDocument/2006/relationships/image" Target="../media/image266.emf"/><Relationship Id="rId11" Type="http://schemas.openxmlformats.org/officeDocument/2006/relationships/image" Target="../media/image271.wmf"/><Relationship Id="rId24" Type="http://schemas.openxmlformats.org/officeDocument/2006/relationships/image" Target="../media/image284.wmf"/><Relationship Id="rId5" Type="http://schemas.openxmlformats.org/officeDocument/2006/relationships/image" Target="../media/image265.emf"/><Relationship Id="rId15" Type="http://schemas.openxmlformats.org/officeDocument/2006/relationships/image" Target="../media/image275.wmf"/><Relationship Id="rId23" Type="http://schemas.openxmlformats.org/officeDocument/2006/relationships/image" Target="../media/image283.wmf"/><Relationship Id="rId10" Type="http://schemas.openxmlformats.org/officeDocument/2006/relationships/image" Target="../media/image270.wmf"/><Relationship Id="rId19" Type="http://schemas.openxmlformats.org/officeDocument/2006/relationships/image" Target="../media/image279.wmf"/><Relationship Id="rId4" Type="http://schemas.openxmlformats.org/officeDocument/2006/relationships/image" Target="../media/image264.emf"/><Relationship Id="rId9" Type="http://schemas.openxmlformats.org/officeDocument/2006/relationships/image" Target="../media/image269.wmf"/><Relationship Id="rId14" Type="http://schemas.openxmlformats.org/officeDocument/2006/relationships/image" Target="../media/image274.wmf"/><Relationship Id="rId22" Type="http://schemas.openxmlformats.org/officeDocument/2006/relationships/image" Target="../media/image28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13" Type="http://schemas.openxmlformats.org/officeDocument/2006/relationships/image" Target="../media/image298.wmf"/><Relationship Id="rId3" Type="http://schemas.openxmlformats.org/officeDocument/2006/relationships/image" Target="../media/image288.emf"/><Relationship Id="rId7" Type="http://schemas.openxmlformats.org/officeDocument/2006/relationships/image" Target="../media/image292.wmf"/><Relationship Id="rId12" Type="http://schemas.openxmlformats.org/officeDocument/2006/relationships/image" Target="../media/image297.wmf"/><Relationship Id="rId2" Type="http://schemas.openxmlformats.org/officeDocument/2006/relationships/image" Target="../media/image287.emf"/><Relationship Id="rId1" Type="http://schemas.openxmlformats.org/officeDocument/2006/relationships/image" Target="../media/image286.emf"/><Relationship Id="rId6" Type="http://schemas.openxmlformats.org/officeDocument/2006/relationships/image" Target="../media/image291.emf"/><Relationship Id="rId11" Type="http://schemas.openxmlformats.org/officeDocument/2006/relationships/image" Target="../media/image296.wmf"/><Relationship Id="rId5" Type="http://schemas.openxmlformats.org/officeDocument/2006/relationships/image" Target="../media/image290.wmf"/><Relationship Id="rId10" Type="http://schemas.openxmlformats.org/officeDocument/2006/relationships/image" Target="../media/image295.emf"/><Relationship Id="rId4" Type="http://schemas.openxmlformats.org/officeDocument/2006/relationships/image" Target="../media/image289.emf"/><Relationship Id="rId9" Type="http://schemas.openxmlformats.org/officeDocument/2006/relationships/image" Target="../media/image294.emf"/><Relationship Id="rId14" Type="http://schemas.openxmlformats.org/officeDocument/2006/relationships/image" Target="../media/image299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18" Type="http://schemas.openxmlformats.org/officeDocument/2006/relationships/image" Target="../media/image317.wmf"/><Relationship Id="rId3" Type="http://schemas.openxmlformats.org/officeDocument/2006/relationships/image" Target="../media/image302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17" Type="http://schemas.openxmlformats.org/officeDocument/2006/relationships/image" Target="../media/image316.wmf"/><Relationship Id="rId2" Type="http://schemas.openxmlformats.org/officeDocument/2006/relationships/image" Target="../media/image301.wmf"/><Relationship Id="rId16" Type="http://schemas.openxmlformats.org/officeDocument/2006/relationships/image" Target="../media/image315.wmf"/><Relationship Id="rId1" Type="http://schemas.openxmlformats.org/officeDocument/2006/relationships/image" Target="../media/image300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5" Type="http://schemas.openxmlformats.org/officeDocument/2006/relationships/image" Target="../media/image31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Relationship Id="rId14" Type="http://schemas.openxmlformats.org/officeDocument/2006/relationships/image" Target="../media/image313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image" Target="../media/image320.wmf"/><Relationship Id="rId7" Type="http://schemas.openxmlformats.org/officeDocument/2006/relationships/image" Target="../media/image324.wmf"/><Relationship Id="rId12" Type="http://schemas.openxmlformats.org/officeDocument/2006/relationships/image" Target="../media/image329.wmf"/><Relationship Id="rId2" Type="http://schemas.openxmlformats.org/officeDocument/2006/relationships/image" Target="../media/image319.wmf"/><Relationship Id="rId1" Type="http://schemas.openxmlformats.org/officeDocument/2006/relationships/image" Target="../media/image318.wmf"/><Relationship Id="rId6" Type="http://schemas.openxmlformats.org/officeDocument/2006/relationships/image" Target="../media/image323.wmf"/><Relationship Id="rId11" Type="http://schemas.openxmlformats.org/officeDocument/2006/relationships/image" Target="../media/image328.wmf"/><Relationship Id="rId5" Type="http://schemas.openxmlformats.org/officeDocument/2006/relationships/image" Target="../media/image322.wmf"/><Relationship Id="rId10" Type="http://schemas.openxmlformats.org/officeDocument/2006/relationships/image" Target="../media/image327.wmf"/><Relationship Id="rId4" Type="http://schemas.openxmlformats.org/officeDocument/2006/relationships/image" Target="../media/image321.wmf"/><Relationship Id="rId9" Type="http://schemas.openxmlformats.org/officeDocument/2006/relationships/image" Target="../media/image326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13" Type="http://schemas.openxmlformats.org/officeDocument/2006/relationships/image" Target="../media/image342.wmf"/><Relationship Id="rId3" Type="http://schemas.openxmlformats.org/officeDocument/2006/relationships/image" Target="../media/image332.emf"/><Relationship Id="rId7" Type="http://schemas.openxmlformats.org/officeDocument/2006/relationships/image" Target="../media/image336.wmf"/><Relationship Id="rId12" Type="http://schemas.openxmlformats.org/officeDocument/2006/relationships/image" Target="../media/image341.wmf"/><Relationship Id="rId17" Type="http://schemas.openxmlformats.org/officeDocument/2006/relationships/image" Target="../media/image346.wmf"/><Relationship Id="rId2" Type="http://schemas.openxmlformats.org/officeDocument/2006/relationships/image" Target="../media/image331.emf"/><Relationship Id="rId16" Type="http://schemas.openxmlformats.org/officeDocument/2006/relationships/image" Target="../media/image345.wmf"/><Relationship Id="rId1" Type="http://schemas.openxmlformats.org/officeDocument/2006/relationships/image" Target="../media/image330.emf"/><Relationship Id="rId6" Type="http://schemas.openxmlformats.org/officeDocument/2006/relationships/image" Target="../media/image335.wmf"/><Relationship Id="rId11" Type="http://schemas.openxmlformats.org/officeDocument/2006/relationships/image" Target="../media/image340.wmf"/><Relationship Id="rId5" Type="http://schemas.openxmlformats.org/officeDocument/2006/relationships/image" Target="../media/image334.emf"/><Relationship Id="rId15" Type="http://schemas.openxmlformats.org/officeDocument/2006/relationships/image" Target="../media/image344.wmf"/><Relationship Id="rId10" Type="http://schemas.openxmlformats.org/officeDocument/2006/relationships/image" Target="../media/image339.wmf"/><Relationship Id="rId4" Type="http://schemas.openxmlformats.org/officeDocument/2006/relationships/image" Target="../media/image333.emf"/><Relationship Id="rId9" Type="http://schemas.openxmlformats.org/officeDocument/2006/relationships/image" Target="../media/image338.wmf"/><Relationship Id="rId14" Type="http://schemas.openxmlformats.org/officeDocument/2006/relationships/image" Target="../media/image34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wmf"/><Relationship Id="rId13" Type="http://schemas.openxmlformats.org/officeDocument/2006/relationships/image" Target="../media/image360.emf"/><Relationship Id="rId3" Type="http://schemas.openxmlformats.org/officeDocument/2006/relationships/image" Target="../media/image350.wmf"/><Relationship Id="rId7" Type="http://schemas.openxmlformats.org/officeDocument/2006/relationships/image" Target="../media/image354.wmf"/><Relationship Id="rId12" Type="http://schemas.openxmlformats.org/officeDocument/2006/relationships/image" Target="../media/image359.emf"/><Relationship Id="rId2" Type="http://schemas.openxmlformats.org/officeDocument/2006/relationships/image" Target="../media/image349.wmf"/><Relationship Id="rId1" Type="http://schemas.openxmlformats.org/officeDocument/2006/relationships/image" Target="../media/image348.wmf"/><Relationship Id="rId6" Type="http://schemas.openxmlformats.org/officeDocument/2006/relationships/image" Target="../media/image353.wmf"/><Relationship Id="rId11" Type="http://schemas.openxmlformats.org/officeDocument/2006/relationships/image" Target="../media/image358.wmf"/><Relationship Id="rId5" Type="http://schemas.openxmlformats.org/officeDocument/2006/relationships/image" Target="../media/image352.wmf"/><Relationship Id="rId15" Type="http://schemas.openxmlformats.org/officeDocument/2006/relationships/image" Target="../media/image362.wmf"/><Relationship Id="rId10" Type="http://schemas.openxmlformats.org/officeDocument/2006/relationships/image" Target="../media/image357.wmf"/><Relationship Id="rId4" Type="http://schemas.openxmlformats.org/officeDocument/2006/relationships/image" Target="../media/image351.wmf"/><Relationship Id="rId9" Type="http://schemas.openxmlformats.org/officeDocument/2006/relationships/image" Target="../media/image356.wmf"/><Relationship Id="rId14" Type="http://schemas.openxmlformats.org/officeDocument/2006/relationships/image" Target="../media/image3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wmf"/><Relationship Id="rId5" Type="http://schemas.openxmlformats.org/officeDocument/2006/relationships/image" Target="../media/image38.emf"/><Relationship Id="rId4" Type="http://schemas.openxmlformats.org/officeDocument/2006/relationships/image" Target="../media/image37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wmf"/><Relationship Id="rId13" Type="http://schemas.openxmlformats.org/officeDocument/2006/relationships/image" Target="../media/image375.wmf"/><Relationship Id="rId3" Type="http://schemas.openxmlformats.org/officeDocument/2006/relationships/image" Target="../media/image365.wmf"/><Relationship Id="rId7" Type="http://schemas.openxmlformats.org/officeDocument/2006/relationships/image" Target="../media/image369.emf"/><Relationship Id="rId12" Type="http://schemas.openxmlformats.org/officeDocument/2006/relationships/image" Target="../media/image374.wmf"/><Relationship Id="rId2" Type="http://schemas.openxmlformats.org/officeDocument/2006/relationships/image" Target="../media/image364.wmf"/><Relationship Id="rId1" Type="http://schemas.openxmlformats.org/officeDocument/2006/relationships/image" Target="../media/image363.wmf"/><Relationship Id="rId6" Type="http://schemas.openxmlformats.org/officeDocument/2006/relationships/image" Target="../media/image368.emf"/><Relationship Id="rId11" Type="http://schemas.openxmlformats.org/officeDocument/2006/relationships/image" Target="../media/image373.emf"/><Relationship Id="rId5" Type="http://schemas.openxmlformats.org/officeDocument/2006/relationships/image" Target="../media/image367.wmf"/><Relationship Id="rId10" Type="http://schemas.openxmlformats.org/officeDocument/2006/relationships/image" Target="../media/image372.wmf"/><Relationship Id="rId4" Type="http://schemas.openxmlformats.org/officeDocument/2006/relationships/image" Target="../media/image366.wmf"/><Relationship Id="rId9" Type="http://schemas.openxmlformats.org/officeDocument/2006/relationships/image" Target="../media/image371.wmf"/><Relationship Id="rId14" Type="http://schemas.openxmlformats.org/officeDocument/2006/relationships/image" Target="../media/image37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wmf"/><Relationship Id="rId3" Type="http://schemas.openxmlformats.org/officeDocument/2006/relationships/image" Target="../media/image379.wmf"/><Relationship Id="rId7" Type="http://schemas.openxmlformats.org/officeDocument/2006/relationships/image" Target="../media/image383.wmf"/><Relationship Id="rId2" Type="http://schemas.openxmlformats.org/officeDocument/2006/relationships/image" Target="../media/image378.wmf"/><Relationship Id="rId1" Type="http://schemas.openxmlformats.org/officeDocument/2006/relationships/image" Target="../media/image377.wmf"/><Relationship Id="rId6" Type="http://schemas.openxmlformats.org/officeDocument/2006/relationships/image" Target="../media/image382.wmf"/><Relationship Id="rId5" Type="http://schemas.openxmlformats.org/officeDocument/2006/relationships/image" Target="../media/image381.wmf"/><Relationship Id="rId4" Type="http://schemas.openxmlformats.org/officeDocument/2006/relationships/image" Target="../media/image38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wmf"/><Relationship Id="rId13" Type="http://schemas.openxmlformats.org/officeDocument/2006/relationships/image" Target="../media/image397.emf"/><Relationship Id="rId3" Type="http://schemas.openxmlformats.org/officeDocument/2006/relationships/image" Target="../media/image387.emf"/><Relationship Id="rId7" Type="http://schemas.openxmlformats.org/officeDocument/2006/relationships/image" Target="../media/image391.wmf"/><Relationship Id="rId12" Type="http://schemas.openxmlformats.org/officeDocument/2006/relationships/image" Target="../media/image396.emf"/><Relationship Id="rId2" Type="http://schemas.openxmlformats.org/officeDocument/2006/relationships/image" Target="../media/image386.emf"/><Relationship Id="rId1" Type="http://schemas.openxmlformats.org/officeDocument/2006/relationships/image" Target="../media/image385.emf"/><Relationship Id="rId6" Type="http://schemas.openxmlformats.org/officeDocument/2006/relationships/image" Target="../media/image390.wmf"/><Relationship Id="rId11" Type="http://schemas.openxmlformats.org/officeDocument/2006/relationships/image" Target="../media/image395.emf"/><Relationship Id="rId5" Type="http://schemas.openxmlformats.org/officeDocument/2006/relationships/image" Target="../media/image389.wmf"/><Relationship Id="rId15" Type="http://schemas.openxmlformats.org/officeDocument/2006/relationships/image" Target="../media/image399.emf"/><Relationship Id="rId10" Type="http://schemas.openxmlformats.org/officeDocument/2006/relationships/image" Target="../media/image394.wmf"/><Relationship Id="rId4" Type="http://schemas.openxmlformats.org/officeDocument/2006/relationships/image" Target="../media/image388.wmf"/><Relationship Id="rId9" Type="http://schemas.openxmlformats.org/officeDocument/2006/relationships/image" Target="../media/image393.wmf"/><Relationship Id="rId14" Type="http://schemas.openxmlformats.org/officeDocument/2006/relationships/image" Target="../media/image398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wmf"/><Relationship Id="rId13" Type="http://schemas.openxmlformats.org/officeDocument/2006/relationships/image" Target="../media/image413.wmf"/><Relationship Id="rId3" Type="http://schemas.openxmlformats.org/officeDocument/2006/relationships/image" Target="../media/image403.wmf"/><Relationship Id="rId7" Type="http://schemas.openxmlformats.org/officeDocument/2006/relationships/image" Target="../media/image407.wmf"/><Relationship Id="rId12" Type="http://schemas.openxmlformats.org/officeDocument/2006/relationships/image" Target="../media/image412.wmf"/><Relationship Id="rId2" Type="http://schemas.openxmlformats.org/officeDocument/2006/relationships/image" Target="../media/image402.wmf"/><Relationship Id="rId1" Type="http://schemas.openxmlformats.org/officeDocument/2006/relationships/image" Target="../media/image401.wmf"/><Relationship Id="rId6" Type="http://schemas.openxmlformats.org/officeDocument/2006/relationships/image" Target="../media/image406.wmf"/><Relationship Id="rId11" Type="http://schemas.openxmlformats.org/officeDocument/2006/relationships/image" Target="../media/image411.wmf"/><Relationship Id="rId5" Type="http://schemas.openxmlformats.org/officeDocument/2006/relationships/image" Target="../media/image405.wmf"/><Relationship Id="rId10" Type="http://schemas.openxmlformats.org/officeDocument/2006/relationships/image" Target="../media/image410.wmf"/><Relationship Id="rId4" Type="http://schemas.openxmlformats.org/officeDocument/2006/relationships/image" Target="../media/image404.wmf"/><Relationship Id="rId9" Type="http://schemas.openxmlformats.org/officeDocument/2006/relationships/image" Target="../media/image409.wmf"/><Relationship Id="rId14" Type="http://schemas.openxmlformats.org/officeDocument/2006/relationships/image" Target="../media/image414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3" Type="http://schemas.openxmlformats.org/officeDocument/2006/relationships/image" Target="../media/image417.emf"/><Relationship Id="rId7" Type="http://schemas.openxmlformats.org/officeDocument/2006/relationships/image" Target="../media/image421.wmf"/><Relationship Id="rId12" Type="http://schemas.openxmlformats.org/officeDocument/2006/relationships/image" Target="../media/image426.wmf"/><Relationship Id="rId2" Type="http://schemas.openxmlformats.org/officeDocument/2006/relationships/image" Target="../media/image416.emf"/><Relationship Id="rId1" Type="http://schemas.openxmlformats.org/officeDocument/2006/relationships/image" Target="../media/image415.emf"/><Relationship Id="rId6" Type="http://schemas.openxmlformats.org/officeDocument/2006/relationships/image" Target="../media/image420.wmf"/><Relationship Id="rId11" Type="http://schemas.openxmlformats.org/officeDocument/2006/relationships/image" Target="../media/image425.wmf"/><Relationship Id="rId5" Type="http://schemas.openxmlformats.org/officeDocument/2006/relationships/image" Target="../media/image419.wmf"/><Relationship Id="rId10" Type="http://schemas.openxmlformats.org/officeDocument/2006/relationships/image" Target="../media/image424.wmf"/><Relationship Id="rId4" Type="http://schemas.openxmlformats.org/officeDocument/2006/relationships/image" Target="../media/image418.emf"/><Relationship Id="rId9" Type="http://schemas.openxmlformats.org/officeDocument/2006/relationships/image" Target="../media/image423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wmf"/><Relationship Id="rId3" Type="http://schemas.openxmlformats.org/officeDocument/2006/relationships/image" Target="../media/image429.wmf"/><Relationship Id="rId7" Type="http://schemas.openxmlformats.org/officeDocument/2006/relationships/image" Target="../media/image433.wmf"/><Relationship Id="rId2" Type="http://schemas.openxmlformats.org/officeDocument/2006/relationships/image" Target="../media/image428.wmf"/><Relationship Id="rId1" Type="http://schemas.openxmlformats.org/officeDocument/2006/relationships/image" Target="../media/image427.wmf"/><Relationship Id="rId6" Type="http://schemas.openxmlformats.org/officeDocument/2006/relationships/image" Target="../media/image432.wmf"/><Relationship Id="rId5" Type="http://schemas.openxmlformats.org/officeDocument/2006/relationships/image" Target="../media/image431.wmf"/><Relationship Id="rId4" Type="http://schemas.openxmlformats.org/officeDocument/2006/relationships/image" Target="../media/image430.wmf"/><Relationship Id="rId9" Type="http://schemas.openxmlformats.org/officeDocument/2006/relationships/image" Target="../media/image43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emf"/><Relationship Id="rId2" Type="http://schemas.openxmlformats.org/officeDocument/2006/relationships/image" Target="../media/image437.emf"/><Relationship Id="rId1" Type="http://schemas.openxmlformats.org/officeDocument/2006/relationships/image" Target="../media/image436.emf"/><Relationship Id="rId6" Type="http://schemas.openxmlformats.org/officeDocument/2006/relationships/image" Target="../media/image441.emf"/><Relationship Id="rId5" Type="http://schemas.openxmlformats.org/officeDocument/2006/relationships/image" Target="../media/image440.emf"/><Relationship Id="rId4" Type="http://schemas.openxmlformats.org/officeDocument/2006/relationships/image" Target="../media/image439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wmf"/><Relationship Id="rId13" Type="http://schemas.openxmlformats.org/officeDocument/2006/relationships/image" Target="../media/image455.emf"/><Relationship Id="rId3" Type="http://schemas.openxmlformats.org/officeDocument/2006/relationships/image" Target="../media/image445.wmf"/><Relationship Id="rId7" Type="http://schemas.openxmlformats.org/officeDocument/2006/relationships/image" Target="../media/image449.wmf"/><Relationship Id="rId12" Type="http://schemas.openxmlformats.org/officeDocument/2006/relationships/image" Target="../media/image454.wmf"/><Relationship Id="rId2" Type="http://schemas.openxmlformats.org/officeDocument/2006/relationships/image" Target="../media/image444.wmf"/><Relationship Id="rId16" Type="http://schemas.openxmlformats.org/officeDocument/2006/relationships/image" Target="../media/image458.emf"/><Relationship Id="rId1" Type="http://schemas.openxmlformats.org/officeDocument/2006/relationships/image" Target="../media/image443.wmf"/><Relationship Id="rId6" Type="http://schemas.openxmlformats.org/officeDocument/2006/relationships/image" Target="../media/image448.wmf"/><Relationship Id="rId11" Type="http://schemas.openxmlformats.org/officeDocument/2006/relationships/image" Target="../media/image453.emf"/><Relationship Id="rId5" Type="http://schemas.openxmlformats.org/officeDocument/2006/relationships/image" Target="../media/image447.wmf"/><Relationship Id="rId15" Type="http://schemas.openxmlformats.org/officeDocument/2006/relationships/image" Target="../media/image457.emf"/><Relationship Id="rId10" Type="http://schemas.openxmlformats.org/officeDocument/2006/relationships/image" Target="../media/image452.wmf"/><Relationship Id="rId4" Type="http://schemas.openxmlformats.org/officeDocument/2006/relationships/image" Target="../media/image446.wmf"/><Relationship Id="rId9" Type="http://schemas.openxmlformats.org/officeDocument/2006/relationships/image" Target="../media/image451.wmf"/><Relationship Id="rId14" Type="http://schemas.openxmlformats.org/officeDocument/2006/relationships/image" Target="../media/image456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wmf"/><Relationship Id="rId3" Type="http://schemas.openxmlformats.org/officeDocument/2006/relationships/image" Target="../media/image461.wmf"/><Relationship Id="rId7" Type="http://schemas.openxmlformats.org/officeDocument/2006/relationships/image" Target="../media/image465.wmf"/><Relationship Id="rId2" Type="http://schemas.openxmlformats.org/officeDocument/2006/relationships/image" Target="../media/image460.wmf"/><Relationship Id="rId1" Type="http://schemas.openxmlformats.org/officeDocument/2006/relationships/image" Target="../media/image459.wmf"/><Relationship Id="rId6" Type="http://schemas.openxmlformats.org/officeDocument/2006/relationships/image" Target="../media/image464.wmf"/><Relationship Id="rId11" Type="http://schemas.openxmlformats.org/officeDocument/2006/relationships/image" Target="../media/image469.wmf"/><Relationship Id="rId5" Type="http://schemas.openxmlformats.org/officeDocument/2006/relationships/image" Target="../media/image463.wmf"/><Relationship Id="rId10" Type="http://schemas.openxmlformats.org/officeDocument/2006/relationships/image" Target="../media/image468.wmf"/><Relationship Id="rId4" Type="http://schemas.openxmlformats.org/officeDocument/2006/relationships/image" Target="../media/image462.wmf"/><Relationship Id="rId9" Type="http://schemas.openxmlformats.org/officeDocument/2006/relationships/image" Target="../media/image467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emf"/><Relationship Id="rId13" Type="http://schemas.openxmlformats.org/officeDocument/2006/relationships/image" Target="../media/image482.emf"/><Relationship Id="rId3" Type="http://schemas.openxmlformats.org/officeDocument/2006/relationships/image" Target="../media/image472.wmf"/><Relationship Id="rId7" Type="http://schemas.openxmlformats.org/officeDocument/2006/relationships/image" Target="../media/image476.emf"/><Relationship Id="rId12" Type="http://schemas.openxmlformats.org/officeDocument/2006/relationships/image" Target="../media/image481.e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emf"/><Relationship Id="rId11" Type="http://schemas.openxmlformats.org/officeDocument/2006/relationships/image" Target="../media/image480.emf"/><Relationship Id="rId5" Type="http://schemas.openxmlformats.org/officeDocument/2006/relationships/image" Target="../media/image474.emf"/><Relationship Id="rId10" Type="http://schemas.openxmlformats.org/officeDocument/2006/relationships/image" Target="../media/image479.emf"/><Relationship Id="rId4" Type="http://schemas.openxmlformats.org/officeDocument/2006/relationships/image" Target="../media/image473.wmf"/><Relationship Id="rId9" Type="http://schemas.openxmlformats.org/officeDocument/2006/relationships/image" Target="../media/image478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emf"/><Relationship Id="rId2" Type="http://schemas.openxmlformats.org/officeDocument/2006/relationships/image" Target="../media/image40.wmf"/><Relationship Id="rId1" Type="http://schemas.openxmlformats.org/officeDocument/2006/relationships/image" Target="../media/image39.e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emf"/><Relationship Id="rId3" Type="http://schemas.openxmlformats.org/officeDocument/2006/relationships/image" Target="../media/image485.emf"/><Relationship Id="rId7" Type="http://schemas.openxmlformats.org/officeDocument/2006/relationships/image" Target="../media/image489.emf"/><Relationship Id="rId2" Type="http://schemas.openxmlformats.org/officeDocument/2006/relationships/image" Target="../media/image484.emf"/><Relationship Id="rId1" Type="http://schemas.openxmlformats.org/officeDocument/2006/relationships/image" Target="../media/image483.emf"/><Relationship Id="rId6" Type="http://schemas.openxmlformats.org/officeDocument/2006/relationships/image" Target="../media/image488.emf"/><Relationship Id="rId5" Type="http://schemas.openxmlformats.org/officeDocument/2006/relationships/image" Target="../media/image487.emf"/><Relationship Id="rId4" Type="http://schemas.openxmlformats.org/officeDocument/2006/relationships/image" Target="../media/image486.emf"/><Relationship Id="rId9" Type="http://schemas.openxmlformats.org/officeDocument/2006/relationships/image" Target="../media/image491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emf"/><Relationship Id="rId3" Type="http://schemas.openxmlformats.org/officeDocument/2006/relationships/image" Target="../media/image494.emf"/><Relationship Id="rId7" Type="http://schemas.openxmlformats.org/officeDocument/2006/relationships/image" Target="../media/image498.emf"/><Relationship Id="rId12" Type="http://schemas.openxmlformats.org/officeDocument/2006/relationships/image" Target="../media/image503.emf"/><Relationship Id="rId2" Type="http://schemas.openxmlformats.org/officeDocument/2006/relationships/image" Target="../media/image493.emf"/><Relationship Id="rId1" Type="http://schemas.openxmlformats.org/officeDocument/2006/relationships/image" Target="../media/image492.emf"/><Relationship Id="rId6" Type="http://schemas.openxmlformats.org/officeDocument/2006/relationships/image" Target="../media/image497.emf"/><Relationship Id="rId11" Type="http://schemas.openxmlformats.org/officeDocument/2006/relationships/image" Target="../media/image502.emf"/><Relationship Id="rId5" Type="http://schemas.openxmlformats.org/officeDocument/2006/relationships/image" Target="../media/image496.emf"/><Relationship Id="rId10" Type="http://schemas.openxmlformats.org/officeDocument/2006/relationships/image" Target="../media/image501.emf"/><Relationship Id="rId4" Type="http://schemas.openxmlformats.org/officeDocument/2006/relationships/image" Target="../media/image495.emf"/><Relationship Id="rId9" Type="http://schemas.openxmlformats.org/officeDocument/2006/relationships/image" Target="../media/image500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emf"/><Relationship Id="rId1" Type="http://schemas.openxmlformats.org/officeDocument/2006/relationships/image" Target="../media/image504.e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wmf"/><Relationship Id="rId13" Type="http://schemas.openxmlformats.org/officeDocument/2006/relationships/image" Target="../media/image518.wmf"/><Relationship Id="rId18" Type="http://schemas.openxmlformats.org/officeDocument/2006/relationships/image" Target="../media/image523.wmf"/><Relationship Id="rId3" Type="http://schemas.openxmlformats.org/officeDocument/2006/relationships/image" Target="../media/image508.emf"/><Relationship Id="rId7" Type="http://schemas.openxmlformats.org/officeDocument/2006/relationships/image" Target="../media/image512.wmf"/><Relationship Id="rId12" Type="http://schemas.openxmlformats.org/officeDocument/2006/relationships/image" Target="../media/image517.wmf"/><Relationship Id="rId17" Type="http://schemas.openxmlformats.org/officeDocument/2006/relationships/image" Target="../media/image522.wmf"/><Relationship Id="rId2" Type="http://schemas.openxmlformats.org/officeDocument/2006/relationships/image" Target="../media/image507.emf"/><Relationship Id="rId16" Type="http://schemas.openxmlformats.org/officeDocument/2006/relationships/image" Target="../media/image521.wmf"/><Relationship Id="rId1" Type="http://schemas.openxmlformats.org/officeDocument/2006/relationships/image" Target="../media/image506.wmf"/><Relationship Id="rId6" Type="http://schemas.openxmlformats.org/officeDocument/2006/relationships/image" Target="../media/image511.wmf"/><Relationship Id="rId11" Type="http://schemas.openxmlformats.org/officeDocument/2006/relationships/image" Target="../media/image516.wmf"/><Relationship Id="rId5" Type="http://schemas.openxmlformats.org/officeDocument/2006/relationships/image" Target="../media/image510.wmf"/><Relationship Id="rId15" Type="http://schemas.openxmlformats.org/officeDocument/2006/relationships/image" Target="../media/image520.wmf"/><Relationship Id="rId10" Type="http://schemas.openxmlformats.org/officeDocument/2006/relationships/image" Target="../media/image515.wmf"/><Relationship Id="rId19" Type="http://schemas.openxmlformats.org/officeDocument/2006/relationships/image" Target="../media/image524.wmf"/><Relationship Id="rId4" Type="http://schemas.openxmlformats.org/officeDocument/2006/relationships/image" Target="../media/image509.emf"/><Relationship Id="rId9" Type="http://schemas.openxmlformats.org/officeDocument/2006/relationships/image" Target="../media/image514.emf"/><Relationship Id="rId14" Type="http://schemas.openxmlformats.org/officeDocument/2006/relationships/image" Target="../media/image519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emf"/><Relationship Id="rId2" Type="http://schemas.openxmlformats.org/officeDocument/2006/relationships/image" Target="../media/image526.emf"/><Relationship Id="rId1" Type="http://schemas.openxmlformats.org/officeDocument/2006/relationships/image" Target="../media/image525.wmf"/><Relationship Id="rId6" Type="http://schemas.openxmlformats.org/officeDocument/2006/relationships/image" Target="../media/image530.wmf"/><Relationship Id="rId5" Type="http://schemas.openxmlformats.org/officeDocument/2006/relationships/image" Target="../media/image529.wmf"/><Relationship Id="rId4" Type="http://schemas.openxmlformats.org/officeDocument/2006/relationships/image" Target="../media/image52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1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wmf"/><Relationship Id="rId3" Type="http://schemas.openxmlformats.org/officeDocument/2006/relationships/image" Target="../media/image534.wmf"/><Relationship Id="rId7" Type="http://schemas.openxmlformats.org/officeDocument/2006/relationships/image" Target="../media/image538.wmf"/><Relationship Id="rId12" Type="http://schemas.openxmlformats.org/officeDocument/2006/relationships/image" Target="../media/image543.wmf"/><Relationship Id="rId2" Type="http://schemas.openxmlformats.org/officeDocument/2006/relationships/image" Target="../media/image533.wmf"/><Relationship Id="rId1" Type="http://schemas.openxmlformats.org/officeDocument/2006/relationships/image" Target="../media/image532.wmf"/><Relationship Id="rId6" Type="http://schemas.openxmlformats.org/officeDocument/2006/relationships/image" Target="../media/image537.wmf"/><Relationship Id="rId11" Type="http://schemas.openxmlformats.org/officeDocument/2006/relationships/image" Target="../media/image542.wmf"/><Relationship Id="rId5" Type="http://schemas.openxmlformats.org/officeDocument/2006/relationships/image" Target="../media/image536.wmf"/><Relationship Id="rId10" Type="http://schemas.openxmlformats.org/officeDocument/2006/relationships/image" Target="../media/image541.wmf"/><Relationship Id="rId4" Type="http://schemas.openxmlformats.org/officeDocument/2006/relationships/image" Target="../media/image535.wmf"/><Relationship Id="rId9" Type="http://schemas.openxmlformats.org/officeDocument/2006/relationships/image" Target="../media/image540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wmf"/><Relationship Id="rId3" Type="http://schemas.openxmlformats.org/officeDocument/2006/relationships/image" Target="../media/image546.wmf"/><Relationship Id="rId7" Type="http://schemas.openxmlformats.org/officeDocument/2006/relationships/image" Target="../media/image550.wmf"/><Relationship Id="rId2" Type="http://schemas.openxmlformats.org/officeDocument/2006/relationships/image" Target="../media/image545.wmf"/><Relationship Id="rId1" Type="http://schemas.openxmlformats.org/officeDocument/2006/relationships/image" Target="../media/image544.wmf"/><Relationship Id="rId6" Type="http://schemas.openxmlformats.org/officeDocument/2006/relationships/image" Target="../media/image549.wmf"/><Relationship Id="rId11" Type="http://schemas.openxmlformats.org/officeDocument/2006/relationships/image" Target="../media/image554.wmf"/><Relationship Id="rId5" Type="http://schemas.openxmlformats.org/officeDocument/2006/relationships/image" Target="../media/image548.wmf"/><Relationship Id="rId10" Type="http://schemas.openxmlformats.org/officeDocument/2006/relationships/image" Target="../media/image553.wmf"/><Relationship Id="rId4" Type="http://schemas.openxmlformats.org/officeDocument/2006/relationships/image" Target="../media/image547.wmf"/><Relationship Id="rId9" Type="http://schemas.openxmlformats.org/officeDocument/2006/relationships/image" Target="../media/image55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wmf"/><Relationship Id="rId1" Type="http://schemas.openxmlformats.org/officeDocument/2006/relationships/image" Target="../media/image555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wmf"/><Relationship Id="rId2" Type="http://schemas.openxmlformats.org/officeDocument/2006/relationships/image" Target="../media/image563.wmf"/><Relationship Id="rId1" Type="http://schemas.openxmlformats.org/officeDocument/2006/relationships/image" Target="../media/image562.wmf"/><Relationship Id="rId4" Type="http://schemas.openxmlformats.org/officeDocument/2006/relationships/image" Target="../media/image56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60.e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12" Type="http://schemas.openxmlformats.org/officeDocument/2006/relationships/image" Target="../media/image59.e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emf"/><Relationship Id="rId11" Type="http://schemas.openxmlformats.org/officeDocument/2006/relationships/image" Target="../media/image58.emf"/><Relationship Id="rId5" Type="http://schemas.openxmlformats.org/officeDocument/2006/relationships/image" Target="../media/image52.wmf"/><Relationship Id="rId10" Type="http://schemas.openxmlformats.org/officeDocument/2006/relationships/image" Target="../media/image57.emf"/><Relationship Id="rId4" Type="http://schemas.openxmlformats.org/officeDocument/2006/relationships/image" Target="../media/image51.wmf"/><Relationship Id="rId9" Type="http://schemas.openxmlformats.org/officeDocument/2006/relationships/image" Target="../media/image56.emf"/><Relationship Id="rId14" Type="http://schemas.openxmlformats.org/officeDocument/2006/relationships/image" Target="../media/image61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wmf"/><Relationship Id="rId7" Type="http://schemas.openxmlformats.org/officeDocument/2006/relationships/image" Target="../media/image572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Relationship Id="rId6" Type="http://schemas.openxmlformats.org/officeDocument/2006/relationships/image" Target="../media/image571.wmf"/><Relationship Id="rId5" Type="http://schemas.openxmlformats.org/officeDocument/2006/relationships/image" Target="../media/image570.wmf"/><Relationship Id="rId4" Type="http://schemas.openxmlformats.org/officeDocument/2006/relationships/image" Target="../media/image569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wmf"/><Relationship Id="rId3" Type="http://schemas.openxmlformats.org/officeDocument/2006/relationships/image" Target="../media/image575.wmf"/><Relationship Id="rId7" Type="http://schemas.openxmlformats.org/officeDocument/2006/relationships/image" Target="../media/image579.wmf"/><Relationship Id="rId2" Type="http://schemas.openxmlformats.org/officeDocument/2006/relationships/image" Target="../media/image574.wmf"/><Relationship Id="rId1" Type="http://schemas.openxmlformats.org/officeDocument/2006/relationships/image" Target="../media/image573.wmf"/><Relationship Id="rId6" Type="http://schemas.openxmlformats.org/officeDocument/2006/relationships/image" Target="../media/image578.wmf"/><Relationship Id="rId5" Type="http://schemas.openxmlformats.org/officeDocument/2006/relationships/image" Target="../media/image577.wmf"/><Relationship Id="rId10" Type="http://schemas.openxmlformats.org/officeDocument/2006/relationships/image" Target="../media/image582.wmf"/><Relationship Id="rId4" Type="http://schemas.openxmlformats.org/officeDocument/2006/relationships/image" Target="../media/image576.wmf"/><Relationship Id="rId9" Type="http://schemas.openxmlformats.org/officeDocument/2006/relationships/image" Target="../media/image58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3.emf"/><Relationship Id="rId18" Type="http://schemas.openxmlformats.org/officeDocument/2006/relationships/image" Target="../media/image78.wmf"/><Relationship Id="rId3" Type="http://schemas.openxmlformats.org/officeDocument/2006/relationships/image" Target="../media/image63.w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17" Type="http://schemas.openxmlformats.org/officeDocument/2006/relationships/image" Target="../media/image77.emf"/><Relationship Id="rId2" Type="http://schemas.openxmlformats.org/officeDocument/2006/relationships/image" Target="../media/image51.wmf"/><Relationship Id="rId16" Type="http://schemas.openxmlformats.org/officeDocument/2006/relationships/image" Target="../media/image76.wmf"/><Relationship Id="rId1" Type="http://schemas.openxmlformats.org/officeDocument/2006/relationships/image" Target="../media/image62.wmf"/><Relationship Id="rId6" Type="http://schemas.openxmlformats.org/officeDocument/2006/relationships/image" Target="../media/image66.e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5" Type="http://schemas.openxmlformats.org/officeDocument/2006/relationships/image" Target="../media/image75.emf"/><Relationship Id="rId10" Type="http://schemas.openxmlformats.org/officeDocument/2006/relationships/image" Target="../media/image70.emf"/><Relationship Id="rId19" Type="http://schemas.openxmlformats.org/officeDocument/2006/relationships/image" Target="../media/image79.wmf"/><Relationship Id="rId4" Type="http://schemas.openxmlformats.org/officeDocument/2006/relationships/image" Target="../media/image64.wmf"/><Relationship Id="rId9" Type="http://schemas.openxmlformats.org/officeDocument/2006/relationships/image" Target="../media/image69.emf"/><Relationship Id="rId14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wmf"/><Relationship Id="rId18" Type="http://schemas.openxmlformats.org/officeDocument/2006/relationships/image" Target="../media/image96.wmf"/><Relationship Id="rId3" Type="http://schemas.openxmlformats.org/officeDocument/2006/relationships/image" Target="../media/image81.wmf"/><Relationship Id="rId21" Type="http://schemas.openxmlformats.org/officeDocument/2006/relationships/image" Target="../media/image99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17" Type="http://schemas.openxmlformats.org/officeDocument/2006/relationships/image" Target="../media/image95.wmf"/><Relationship Id="rId2" Type="http://schemas.openxmlformats.org/officeDocument/2006/relationships/image" Target="../media/image80.wmf"/><Relationship Id="rId16" Type="http://schemas.openxmlformats.org/officeDocument/2006/relationships/image" Target="../media/image94.wmf"/><Relationship Id="rId20" Type="http://schemas.openxmlformats.org/officeDocument/2006/relationships/image" Target="../media/image98.wmf"/><Relationship Id="rId1" Type="http://schemas.openxmlformats.org/officeDocument/2006/relationships/image" Target="../media/image51.wmf"/><Relationship Id="rId6" Type="http://schemas.openxmlformats.org/officeDocument/2006/relationships/image" Target="../media/image84.emf"/><Relationship Id="rId11" Type="http://schemas.openxmlformats.org/officeDocument/2006/relationships/image" Target="../media/image89.wmf"/><Relationship Id="rId5" Type="http://schemas.openxmlformats.org/officeDocument/2006/relationships/image" Target="../media/image83.emf"/><Relationship Id="rId15" Type="http://schemas.openxmlformats.org/officeDocument/2006/relationships/image" Target="../media/image93.wmf"/><Relationship Id="rId10" Type="http://schemas.openxmlformats.org/officeDocument/2006/relationships/image" Target="../media/image88.wmf"/><Relationship Id="rId19" Type="http://schemas.openxmlformats.org/officeDocument/2006/relationships/image" Target="../media/image97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92.wmf"/><Relationship Id="rId22" Type="http://schemas.openxmlformats.org/officeDocument/2006/relationships/image" Target="../media/image10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w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Relationship Id="rId9" Type="http://schemas.openxmlformats.org/officeDocument/2006/relationships/image" Target="../media/image10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2.wmf"/><Relationship Id="rId18" Type="http://schemas.openxmlformats.org/officeDocument/2006/relationships/image" Target="../media/image12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21.emf"/><Relationship Id="rId17" Type="http://schemas.openxmlformats.org/officeDocument/2006/relationships/image" Target="../media/image126.wmf"/><Relationship Id="rId2" Type="http://schemas.openxmlformats.org/officeDocument/2006/relationships/image" Target="../media/image111.wmf"/><Relationship Id="rId16" Type="http://schemas.openxmlformats.org/officeDocument/2006/relationships/image" Target="../media/image125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11" Type="http://schemas.openxmlformats.org/officeDocument/2006/relationships/image" Target="../media/image120.emf"/><Relationship Id="rId5" Type="http://schemas.openxmlformats.org/officeDocument/2006/relationships/image" Target="../media/image114.emf"/><Relationship Id="rId15" Type="http://schemas.openxmlformats.org/officeDocument/2006/relationships/image" Target="../media/image124.emf"/><Relationship Id="rId10" Type="http://schemas.openxmlformats.org/officeDocument/2006/relationships/image" Target="../media/image119.w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Relationship Id="rId14" Type="http://schemas.openxmlformats.org/officeDocument/2006/relationships/image" Target="../media/image1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129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33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84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55.xml"/><Relationship Id="rId21" Type="http://schemas.openxmlformats.org/officeDocument/2006/relationships/tags" Target="../tags/tag150.xml"/><Relationship Id="rId34" Type="http://schemas.openxmlformats.org/officeDocument/2006/relationships/tags" Target="../tags/tag163.xml"/><Relationship Id="rId42" Type="http://schemas.openxmlformats.org/officeDocument/2006/relationships/image" Target="../media/image49.wmf"/><Relationship Id="rId47" Type="http://schemas.openxmlformats.org/officeDocument/2006/relationships/oleObject" Target="../embeddings/oleObject39.bin"/><Relationship Id="rId50" Type="http://schemas.openxmlformats.org/officeDocument/2006/relationships/image" Target="../media/image53.emf"/><Relationship Id="rId55" Type="http://schemas.openxmlformats.org/officeDocument/2006/relationships/oleObject" Target="../embeddings/oleObject43.bin"/><Relationship Id="rId63" Type="http://schemas.openxmlformats.org/officeDocument/2006/relationships/oleObject" Target="../embeddings/oleObject47.bin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9" Type="http://schemas.openxmlformats.org/officeDocument/2006/relationships/tags" Target="../tags/tag158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32" Type="http://schemas.openxmlformats.org/officeDocument/2006/relationships/tags" Target="../tags/tag161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38.bin"/><Relationship Id="rId53" Type="http://schemas.openxmlformats.org/officeDocument/2006/relationships/oleObject" Target="../embeddings/oleObject42.bin"/><Relationship Id="rId58" Type="http://schemas.openxmlformats.org/officeDocument/2006/relationships/image" Target="../media/image57.emf"/><Relationship Id="rId66" Type="http://schemas.openxmlformats.org/officeDocument/2006/relationships/image" Target="../media/image61.emf"/><Relationship Id="rId5" Type="http://schemas.openxmlformats.org/officeDocument/2006/relationships/tags" Target="../tags/tag134.xml"/><Relationship Id="rId61" Type="http://schemas.openxmlformats.org/officeDocument/2006/relationships/oleObject" Target="../embeddings/oleObject46.bin"/><Relationship Id="rId19" Type="http://schemas.openxmlformats.org/officeDocument/2006/relationships/tags" Target="../tags/tag14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tags" Target="../tags/tag159.xml"/><Relationship Id="rId35" Type="http://schemas.openxmlformats.org/officeDocument/2006/relationships/tags" Target="../tags/tag164.xml"/><Relationship Id="rId43" Type="http://schemas.openxmlformats.org/officeDocument/2006/relationships/oleObject" Target="../embeddings/oleObject37.bin"/><Relationship Id="rId48" Type="http://schemas.openxmlformats.org/officeDocument/2006/relationships/image" Target="../media/image52.wmf"/><Relationship Id="rId56" Type="http://schemas.openxmlformats.org/officeDocument/2006/relationships/image" Target="../media/image56.emf"/><Relationship Id="rId64" Type="http://schemas.openxmlformats.org/officeDocument/2006/relationships/image" Target="../media/image60.emf"/><Relationship Id="rId8" Type="http://schemas.openxmlformats.org/officeDocument/2006/relationships/tags" Target="../tags/tag137.xml"/><Relationship Id="rId51" Type="http://schemas.openxmlformats.org/officeDocument/2006/relationships/oleObject" Target="../embeddings/oleObject41.bin"/><Relationship Id="rId3" Type="http://schemas.openxmlformats.org/officeDocument/2006/relationships/tags" Target="../tags/tag132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33" Type="http://schemas.openxmlformats.org/officeDocument/2006/relationships/tags" Target="../tags/tag162.xml"/><Relationship Id="rId38" Type="http://schemas.openxmlformats.org/officeDocument/2006/relationships/notesSlide" Target="../notesSlides/notesSlide10.xml"/><Relationship Id="rId46" Type="http://schemas.openxmlformats.org/officeDocument/2006/relationships/image" Target="../media/image51.wmf"/><Relationship Id="rId59" Type="http://schemas.openxmlformats.org/officeDocument/2006/relationships/oleObject" Target="../embeddings/oleObject45.bin"/><Relationship Id="rId20" Type="http://schemas.openxmlformats.org/officeDocument/2006/relationships/tags" Target="../tags/tag149.xml"/><Relationship Id="rId41" Type="http://schemas.openxmlformats.org/officeDocument/2006/relationships/oleObject" Target="../embeddings/oleObject36.bin"/><Relationship Id="rId54" Type="http://schemas.openxmlformats.org/officeDocument/2006/relationships/image" Target="../media/image55.wmf"/><Relationship Id="rId62" Type="http://schemas.openxmlformats.org/officeDocument/2006/relationships/image" Target="../media/image59.emf"/><Relationship Id="rId1" Type="http://schemas.openxmlformats.org/officeDocument/2006/relationships/vmlDrawing" Target="../drawings/vmlDrawing5.vml"/><Relationship Id="rId6" Type="http://schemas.openxmlformats.org/officeDocument/2006/relationships/tags" Target="../tags/tag135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tags" Target="../tags/tag157.xml"/><Relationship Id="rId36" Type="http://schemas.openxmlformats.org/officeDocument/2006/relationships/tags" Target="../tags/tag165.xml"/><Relationship Id="rId49" Type="http://schemas.openxmlformats.org/officeDocument/2006/relationships/oleObject" Target="../embeddings/oleObject40.bin"/><Relationship Id="rId57" Type="http://schemas.openxmlformats.org/officeDocument/2006/relationships/oleObject" Target="../embeddings/oleObject44.bin"/><Relationship Id="rId10" Type="http://schemas.openxmlformats.org/officeDocument/2006/relationships/tags" Target="../tags/tag139.xml"/><Relationship Id="rId31" Type="http://schemas.openxmlformats.org/officeDocument/2006/relationships/tags" Target="../tags/tag160.xml"/><Relationship Id="rId44" Type="http://schemas.openxmlformats.org/officeDocument/2006/relationships/image" Target="../media/image50.wmf"/><Relationship Id="rId52" Type="http://schemas.openxmlformats.org/officeDocument/2006/relationships/image" Target="../media/image54.wmf"/><Relationship Id="rId60" Type="http://schemas.openxmlformats.org/officeDocument/2006/relationships/image" Target="../media/image58.emf"/><Relationship Id="rId65" Type="http://schemas.openxmlformats.org/officeDocument/2006/relationships/oleObject" Target="../embeddings/oleObject48.bin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39" Type="http://schemas.openxmlformats.org/officeDocument/2006/relationships/oleObject" Target="../embeddings/oleObject35.bin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90.xml"/><Relationship Id="rId21" Type="http://schemas.openxmlformats.org/officeDocument/2006/relationships/tags" Target="../tags/tag185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51.wmf"/><Relationship Id="rId63" Type="http://schemas.openxmlformats.org/officeDocument/2006/relationships/image" Target="../media/image70.emf"/><Relationship Id="rId68" Type="http://schemas.openxmlformats.org/officeDocument/2006/relationships/oleObject" Target="../embeddings/oleObject60.bin"/><Relationship Id="rId16" Type="http://schemas.openxmlformats.org/officeDocument/2006/relationships/tags" Target="../tags/tag180.xml"/><Relationship Id="rId11" Type="http://schemas.openxmlformats.org/officeDocument/2006/relationships/tags" Target="../tags/tag175.xml"/><Relationship Id="rId32" Type="http://schemas.openxmlformats.org/officeDocument/2006/relationships/tags" Target="../tags/tag196.xml"/><Relationship Id="rId37" Type="http://schemas.openxmlformats.org/officeDocument/2006/relationships/tags" Target="../tags/tag201.xml"/><Relationship Id="rId53" Type="http://schemas.openxmlformats.org/officeDocument/2006/relationships/image" Target="../media/image65.wmf"/><Relationship Id="rId58" Type="http://schemas.openxmlformats.org/officeDocument/2006/relationships/oleObject" Target="../embeddings/oleObject55.bin"/><Relationship Id="rId74" Type="http://schemas.openxmlformats.org/officeDocument/2006/relationships/oleObject" Target="../embeddings/oleObject63.bin"/><Relationship Id="rId79" Type="http://schemas.openxmlformats.org/officeDocument/2006/relationships/image" Target="../media/image78.wmf"/><Relationship Id="rId5" Type="http://schemas.openxmlformats.org/officeDocument/2006/relationships/tags" Target="../tags/tag169.xml"/><Relationship Id="rId61" Type="http://schemas.openxmlformats.org/officeDocument/2006/relationships/image" Target="../media/image69.emf"/><Relationship Id="rId19" Type="http://schemas.openxmlformats.org/officeDocument/2006/relationships/tags" Target="../tags/tag18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Relationship Id="rId30" Type="http://schemas.openxmlformats.org/officeDocument/2006/relationships/tags" Target="../tags/tag194.xml"/><Relationship Id="rId35" Type="http://schemas.openxmlformats.org/officeDocument/2006/relationships/tags" Target="../tags/tag199.xml"/><Relationship Id="rId43" Type="http://schemas.openxmlformats.org/officeDocument/2006/relationships/notesSlide" Target="../notesSlides/notesSlide11.xml"/><Relationship Id="rId48" Type="http://schemas.openxmlformats.org/officeDocument/2006/relationships/oleObject" Target="../embeddings/oleObject50.bin"/><Relationship Id="rId56" Type="http://schemas.openxmlformats.org/officeDocument/2006/relationships/oleObject" Target="../embeddings/oleObject54.bin"/><Relationship Id="rId64" Type="http://schemas.openxmlformats.org/officeDocument/2006/relationships/oleObject" Target="../embeddings/oleObject58.bin"/><Relationship Id="rId69" Type="http://schemas.openxmlformats.org/officeDocument/2006/relationships/image" Target="../media/image73.emf"/><Relationship Id="rId77" Type="http://schemas.openxmlformats.org/officeDocument/2006/relationships/image" Target="../media/image77.emf"/><Relationship Id="rId8" Type="http://schemas.openxmlformats.org/officeDocument/2006/relationships/tags" Target="../tags/tag172.xml"/><Relationship Id="rId51" Type="http://schemas.openxmlformats.org/officeDocument/2006/relationships/image" Target="../media/image64.wmf"/><Relationship Id="rId72" Type="http://schemas.openxmlformats.org/officeDocument/2006/relationships/oleObject" Target="../embeddings/oleObject62.bin"/><Relationship Id="rId80" Type="http://schemas.openxmlformats.org/officeDocument/2006/relationships/oleObject" Target="../embeddings/oleObject66.bin"/><Relationship Id="rId3" Type="http://schemas.openxmlformats.org/officeDocument/2006/relationships/tags" Target="../tags/tag167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33" Type="http://schemas.openxmlformats.org/officeDocument/2006/relationships/tags" Target="../tags/tag197.xml"/><Relationship Id="rId38" Type="http://schemas.openxmlformats.org/officeDocument/2006/relationships/tags" Target="../tags/tag202.xml"/><Relationship Id="rId46" Type="http://schemas.openxmlformats.org/officeDocument/2006/relationships/oleObject" Target="../embeddings/oleObject38.bin"/><Relationship Id="rId59" Type="http://schemas.openxmlformats.org/officeDocument/2006/relationships/image" Target="../media/image68.wmf"/><Relationship Id="rId67" Type="http://schemas.openxmlformats.org/officeDocument/2006/relationships/image" Target="../media/image72.emf"/><Relationship Id="rId20" Type="http://schemas.openxmlformats.org/officeDocument/2006/relationships/tags" Target="../tags/tag184.xml"/><Relationship Id="rId41" Type="http://schemas.openxmlformats.org/officeDocument/2006/relationships/tags" Target="../tags/tag205.xml"/><Relationship Id="rId54" Type="http://schemas.openxmlformats.org/officeDocument/2006/relationships/oleObject" Target="../embeddings/oleObject53.bin"/><Relationship Id="rId62" Type="http://schemas.openxmlformats.org/officeDocument/2006/relationships/oleObject" Target="../embeddings/oleObject57.bin"/><Relationship Id="rId70" Type="http://schemas.openxmlformats.org/officeDocument/2006/relationships/oleObject" Target="../embeddings/oleObject61.bin"/><Relationship Id="rId75" Type="http://schemas.openxmlformats.org/officeDocument/2006/relationships/image" Target="../media/image76.wmf"/><Relationship Id="rId1" Type="http://schemas.openxmlformats.org/officeDocument/2006/relationships/vmlDrawing" Target="../drawings/vmlDrawing6.vml"/><Relationship Id="rId6" Type="http://schemas.openxmlformats.org/officeDocument/2006/relationships/tags" Target="../tags/tag170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tags" Target="../tags/tag192.xml"/><Relationship Id="rId36" Type="http://schemas.openxmlformats.org/officeDocument/2006/relationships/tags" Target="../tags/tag200.xml"/><Relationship Id="rId49" Type="http://schemas.openxmlformats.org/officeDocument/2006/relationships/image" Target="../media/image63.wmf"/><Relationship Id="rId57" Type="http://schemas.openxmlformats.org/officeDocument/2006/relationships/image" Target="../media/image67.emf"/><Relationship Id="rId10" Type="http://schemas.openxmlformats.org/officeDocument/2006/relationships/tags" Target="../tags/tag174.xml"/><Relationship Id="rId31" Type="http://schemas.openxmlformats.org/officeDocument/2006/relationships/tags" Target="../tags/tag195.xml"/><Relationship Id="rId44" Type="http://schemas.openxmlformats.org/officeDocument/2006/relationships/oleObject" Target="../embeddings/oleObject49.bin"/><Relationship Id="rId52" Type="http://schemas.openxmlformats.org/officeDocument/2006/relationships/oleObject" Target="../embeddings/oleObject52.bin"/><Relationship Id="rId60" Type="http://schemas.openxmlformats.org/officeDocument/2006/relationships/oleObject" Target="../embeddings/oleObject56.bin"/><Relationship Id="rId65" Type="http://schemas.openxmlformats.org/officeDocument/2006/relationships/image" Target="../media/image71.wmf"/><Relationship Id="rId73" Type="http://schemas.openxmlformats.org/officeDocument/2006/relationships/image" Target="../media/image75.emf"/><Relationship Id="rId78" Type="http://schemas.openxmlformats.org/officeDocument/2006/relationships/oleObject" Target="../embeddings/oleObject65.bin"/><Relationship Id="rId81" Type="http://schemas.openxmlformats.org/officeDocument/2006/relationships/image" Target="../media/image79.wmf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39" Type="http://schemas.openxmlformats.org/officeDocument/2006/relationships/tags" Target="../tags/tag203.xml"/><Relationship Id="rId34" Type="http://schemas.openxmlformats.org/officeDocument/2006/relationships/tags" Target="../tags/tag198.xml"/><Relationship Id="rId50" Type="http://schemas.openxmlformats.org/officeDocument/2006/relationships/oleObject" Target="../embeddings/oleObject51.bin"/><Relationship Id="rId55" Type="http://schemas.openxmlformats.org/officeDocument/2006/relationships/image" Target="../media/image66.emf"/><Relationship Id="rId76" Type="http://schemas.openxmlformats.org/officeDocument/2006/relationships/oleObject" Target="../embeddings/oleObject64.bin"/><Relationship Id="rId7" Type="http://schemas.openxmlformats.org/officeDocument/2006/relationships/tags" Target="../tags/tag171.xml"/><Relationship Id="rId71" Type="http://schemas.openxmlformats.org/officeDocument/2006/relationships/image" Target="../media/image74.wmf"/><Relationship Id="rId2" Type="http://schemas.openxmlformats.org/officeDocument/2006/relationships/tags" Target="../tags/tag166.xml"/><Relationship Id="rId29" Type="http://schemas.openxmlformats.org/officeDocument/2006/relationships/tags" Target="../tags/tag193.xml"/><Relationship Id="rId24" Type="http://schemas.openxmlformats.org/officeDocument/2006/relationships/tags" Target="../tags/tag188.xml"/><Relationship Id="rId40" Type="http://schemas.openxmlformats.org/officeDocument/2006/relationships/tags" Target="../tags/tag204.xml"/><Relationship Id="rId45" Type="http://schemas.openxmlformats.org/officeDocument/2006/relationships/image" Target="../media/image62.wmf"/><Relationship Id="rId66" Type="http://schemas.openxmlformats.org/officeDocument/2006/relationships/oleObject" Target="../embeddings/oleObject59.bin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230.xml"/><Relationship Id="rId21" Type="http://schemas.openxmlformats.org/officeDocument/2006/relationships/tags" Target="../tags/tag225.xml"/><Relationship Id="rId42" Type="http://schemas.openxmlformats.org/officeDocument/2006/relationships/tags" Target="../tags/tag246.xml"/><Relationship Id="rId47" Type="http://schemas.openxmlformats.org/officeDocument/2006/relationships/notesSlide" Target="../notesSlides/notesSlide12.xml"/><Relationship Id="rId63" Type="http://schemas.openxmlformats.org/officeDocument/2006/relationships/image" Target="../media/image86.emf"/><Relationship Id="rId68" Type="http://schemas.openxmlformats.org/officeDocument/2006/relationships/oleObject" Target="../embeddings/oleObject76.bin"/><Relationship Id="rId84" Type="http://schemas.openxmlformats.org/officeDocument/2006/relationships/oleObject" Target="../embeddings/oleObject82.bin"/><Relationship Id="rId89" Type="http://schemas.openxmlformats.org/officeDocument/2006/relationships/image" Target="../media/image97.wmf"/><Relationship Id="rId16" Type="http://schemas.openxmlformats.org/officeDocument/2006/relationships/tags" Target="../tags/tag220.xml"/><Relationship Id="rId11" Type="http://schemas.openxmlformats.org/officeDocument/2006/relationships/tags" Target="../tags/tag215.xml"/><Relationship Id="rId32" Type="http://schemas.openxmlformats.org/officeDocument/2006/relationships/tags" Target="../tags/tag236.xml"/><Relationship Id="rId37" Type="http://schemas.openxmlformats.org/officeDocument/2006/relationships/tags" Target="../tags/tag241.xml"/><Relationship Id="rId53" Type="http://schemas.openxmlformats.org/officeDocument/2006/relationships/image" Target="../media/image81.wmf"/><Relationship Id="rId58" Type="http://schemas.openxmlformats.org/officeDocument/2006/relationships/oleObject" Target="../embeddings/oleObject71.bin"/><Relationship Id="rId74" Type="http://schemas.openxmlformats.org/officeDocument/2006/relationships/oleObject" Target="../embeddings/oleObject79.bin"/><Relationship Id="rId79" Type="http://schemas.openxmlformats.org/officeDocument/2006/relationships/image" Target="../media/image93.wmf"/><Relationship Id="rId5" Type="http://schemas.openxmlformats.org/officeDocument/2006/relationships/tags" Target="../tags/tag209.xml"/><Relationship Id="rId90" Type="http://schemas.openxmlformats.org/officeDocument/2006/relationships/oleObject" Target="../embeddings/oleObject85.bin"/><Relationship Id="rId95" Type="http://schemas.openxmlformats.org/officeDocument/2006/relationships/image" Target="../media/image100.wmf"/><Relationship Id="rId22" Type="http://schemas.openxmlformats.org/officeDocument/2006/relationships/tags" Target="../tags/tag226.xml"/><Relationship Id="rId27" Type="http://schemas.openxmlformats.org/officeDocument/2006/relationships/tags" Target="../tags/tag231.xml"/><Relationship Id="rId43" Type="http://schemas.openxmlformats.org/officeDocument/2006/relationships/tags" Target="../tags/tag247.xml"/><Relationship Id="rId48" Type="http://schemas.openxmlformats.org/officeDocument/2006/relationships/oleObject" Target="../embeddings/oleObject38.bin"/><Relationship Id="rId64" Type="http://schemas.openxmlformats.org/officeDocument/2006/relationships/oleObject" Target="../embeddings/oleObject74.bin"/><Relationship Id="rId69" Type="http://schemas.openxmlformats.org/officeDocument/2006/relationships/image" Target="../media/image89.wmf"/><Relationship Id="rId8" Type="http://schemas.openxmlformats.org/officeDocument/2006/relationships/tags" Target="../tags/tag212.xml"/><Relationship Id="rId51" Type="http://schemas.openxmlformats.org/officeDocument/2006/relationships/image" Target="../media/image80.wmf"/><Relationship Id="rId72" Type="http://schemas.openxmlformats.org/officeDocument/2006/relationships/oleObject" Target="../embeddings/oleObject78.bin"/><Relationship Id="rId80" Type="http://schemas.openxmlformats.org/officeDocument/2006/relationships/tags" Target="../tags/tag240.xml"/><Relationship Id="rId85" Type="http://schemas.openxmlformats.org/officeDocument/2006/relationships/image" Target="../media/image95.wmf"/><Relationship Id="rId93" Type="http://schemas.openxmlformats.org/officeDocument/2006/relationships/image" Target="../media/image99.wmf"/><Relationship Id="rId3" Type="http://schemas.openxmlformats.org/officeDocument/2006/relationships/tags" Target="../tags/tag207.xml"/><Relationship Id="rId12" Type="http://schemas.openxmlformats.org/officeDocument/2006/relationships/tags" Target="../tags/tag216.xml"/><Relationship Id="rId17" Type="http://schemas.openxmlformats.org/officeDocument/2006/relationships/tags" Target="../tags/tag221.xml"/><Relationship Id="rId25" Type="http://schemas.openxmlformats.org/officeDocument/2006/relationships/tags" Target="../tags/tag229.xml"/><Relationship Id="rId33" Type="http://schemas.openxmlformats.org/officeDocument/2006/relationships/tags" Target="../tags/tag237.xml"/><Relationship Id="rId38" Type="http://schemas.openxmlformats.org/officeDocument/2006/relationships/tags" Target="../tags/tag242.xml"/><Relationship Id="rId46" Type="http://schemas.openxmlformats.org/officeDocument/2006/relationships/slideLayout" Target="../slideLayouts/slideLayout2.xml"/><Relationship Id="rId59" Type="http://schemas.openxmlformats.org/officeDocument/2006/relationships/image" Target="../media/image84.emf"/><Relationship Id="rId67" Type="http://schemas.openxmlformats.org/officeDocument/2006/relationships/image" Target="../media/image88.wmf"/><Relationship Id="rId20" Type="http://schemas.openxmlformats.org/officeDocument/2006/relationships/tags" Target="../tags/tag224.xml"/><Relationship Id="rId41" Type="http://schemas.openxmlformats.org/officeDocument/2006/relationships/tags" Target="../tags/tag245.xml"/><Relationship Id="rId54" Type="http://schemas.openxmlformats.org/officeDocument/2006/relationships/oleObject" Target="../embeddings/oleObject69.bin"/><Relationship Id="rId62" Type="http://schemas.openxmlformats.org/officeDocument/2006/relationships/oleObject" Target="../embeddings/oleObject73.bin"/><Relationship Id="rId70" Type="http://schemas.openxmlformats.org/officeDocument/2006/relationships/oleObject" Target="../embeddings/oleObject77.bin"/><Relationship Id="rId75" Type="http://schemas.openxmlformats.org/officeDocument/2006/relationships/image" Target="../media/image92.wmf"/><Relationship Id="rId83" Type="http://schemas.openxmlformats.org/officeDocument/2006/relationships/image" Target="../media/image94.wmf"/><Relationship Id="rId88" Type="http://schemas.openxmlformats.org/officeDocument/2006/relationships/oleObject" Target="../embeddings/oleObject84.bin"/><Relationship Id="rId91" Type="http://schemas.openxmlformats.org/officeDocument/2006/relationships/image" Target="../media/image98.wmf"/><Relationship Id="rId1" Type="http://schemas.openxmlformats.org/officeDocument/2006/relationships/vmlDrawing" Target="../drawings/vmlDrawing7.vml"/><Relationship Id="rId6" Type="http://schemas.openxmlformats.org/officeDocument/2006/relationships/tags" Target="../tags/tag210.xml"/><Relationship Id="rId15" Type="http://schemas.openxmlformats.org/officeDocument/2006/relationships/tags" Target="../tags/tag219.xml"/><Relationship Id="rId23" Type="http://schemas.openxmlformats.org/officeDocument/2006/relationships/tags" Target="../tags/tag227.xml"/><Relationship Id="rId28" Type="http://schemas.openxmlformats.org/officeDocument/2006/relationships/tags" Target="../tags/tag232.xml"/><Relationship Id="rId36" Type="http://schemas.openxmlformats.org/officeDocument/2006/relationships/tags" Target="../tags/tag240.xml"/><Relationship Id="rId49" Type="http://schemas.openxmlformats.org/officeDocument/2006/relationships/image" Target="../media/image51.wmf"/><Relationship Id="rId57" Type="http://schemas.openxmlformats.org/officeDocument/2006/relationships/image" Target="../media/image83.emf"/><Relationship Id="rId10" Type="http://schemas.openxmlformats.org/officeDocument/2006/relationships/tags" Target="../tags/tag214.xml"/><Relationship Id="rId31" Type="http://schemas.openxmlformats.org/officeDocument/2006/relationships/tags" Target="../tags/tag235.xml"/><Relationship Id="rId44" Type="http://schemas.openxmlformats.org/officeDocument/2006/relationships/tags" Target="../tags/tag248.xml"/><Relationship Id="rId52" Type="http://schemas.openxmlformats.org/officeDocument/2006/relationships/oleObject" Target="../embeddings/oleObject68.bin"/><Relationship Id="rId60" Type="http://schemas.openxmlformats.org/officeDocument/2006/relationships/oleObject" Target="../embeddings/oleObject72.bin"/><Relationship Id="rId65" Type="http://schemas.openxmlformats.org/officeDocument/2006/relationships/image" Target="../media/image87.wmf"/><Relationship Id="rId73" Type="http://schemas.openxmlformats.org/officeDocument/2006/relationships/image" Target="../media/image91.wmf"/><Relationship Id="rId78" Type="http://schemas.openxmlformats.org/officeDocument/2006/relationships/oleObject" Target="../embeddings/oleObject80.bin"/><Relationship Id="rId81" Type="http://schemas.openxmlformats.org/officeDocument/2006/relationships/image" Target="../media/image102.png"/><Relationship Id="rId86" Type="http://schemas.openxmlformats.org/officeDocument/2006/relationships/oleObject" Target="../embeddings/oleObject83.bin"/><Relationship Id="rId94" Type="http://schemas.openxmlformats.org/officeDocument/2006/relationships/oleObject" Target="../embeddings/oleObject87.bin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3" Type="http://schemas.openxmlformats.org/officeDocument/2006/relationships/tags" Target="../tags/tag217.xml"/><Relationship Id="rId18" Type="http://schemas.openxmlformats.org/officeDocument/2006/relationships/tags" Target="../tags/tag222.xml"/><Relationship Id="rId39" Type="http://schemas.openxmlformats.org/officeDocument/2006/relationships/tags" Target="../tags/tag243.xml"/><Relationship Id="rId34" Type="http://schemas.openxmlformats.org/officeDocument/2006/relationships/tags" Target="../tags/tag238.xml"/><Relationship Id="rId50" Type="http://schemas.openxmlformats.org/officeDocument/2006/relationships/oleObject" Target="../embeddings/oleObject67.bin"/><Relationship Id="rId55" Type="http://schemas.openxmlformats.org/officeDocument/2006/relationships/image" Target="../media/image82.wmf"/><Relationship Id="rId76" Type="http://schemas.openxmlformats.org/officeDocument/2006/relationships/tags" Target="../tags/tag237.xml"/><Relationship Id="rId7" Type="http://schemas.openxmlformats.org/officeDocument/2006/relationships/tags" Target="../tags/tag211.xml"/><Relationship Id="rId71" Type="http://schemas.openxmlformats.org/officeDocument/2006/relationships/image" Target="../media/image90.wmf"/><Relationship Id="rId92" Type="http://schemas.openxmlformats.org/officeDocument/2006/relationships/oleObject" Target="../embeddings/oleObject86.bin"/><Relationship Id="rId2" Type="http://schemas.openxmlformats.org/officeDocument/2006/relationships/tags" Target="../tags/tag206.xml"/><Relationship Id="rId29" Type="http://schemas.openxmlformats.org/officeDocument/2006/relationships/tags" Target="../tags/tag233.xml"/><Relationship Id="rId24" Type="http://schemas.openxmlformats.org/officeDocument/2006/relationships/tags" Target="../tags/tag228.xml"/><Relationship Id="rId40" Type="http://schemas.openxmlformats.org/officeDocument/2006/relationships/tags" Target="../tags/tag244.xml"/><Relationship Id="rId45" Type="http://schemas.openxmlformats.org/officeDocument/2006/relationships/tags" Target="../tags/tag249.xml"/><Relationship Id="rId66" Type="http://schemas.openxmlformats.org/officeDocument/2006/relationships/oleObject" Target="../embeddings/oleObject75.bin"/><Relationship Id="rId87" Type="http://schemas.openxmlformats.org/officeDocument/2006/relationships/image" Target="../media/image96.wmf"/><Relationship Id="rId61" Type="http://schemas.openxmlformats.org/officeDocument/2006/relationships/image" Target="../media/image85.wmf"/><Relationship Id="rId82" Type="http://schemas.openxmlformats.org/officeDocument/2006/relationships/oleObject" Target="../embeddings/oleObject81.bin"/><Relationship Id="rId19" Type="http://schemas.openxmlformats.org/officeDocument/2006/relationships/tags" Target="../tags/tag223.xml"/><Relationship Id="rId14" Type="http://schemas.openxmlformats.org/officeDocument/2006/relationships/tags" Target="../tags/tag218.xml"/><Relationship Id="rId30" Type="http://schemas.openxmlformats.org/officeDocument/2006/relationships/tags" Target="../tags/tag234.xml"/><Relationship Id="rId35" Type="http://schemas.openxmlformats.org/officeDocument/2006/relationships/tags" Target="../tags/tag239.xml"/><Relationship Id="rId56" Type="http://schemas.openxmlformats.org/officeDocument/2006/relationships/oleObject" Target="../embeddings/oleObject70.bin"/><Relationship Id="rId77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tags" Target="../tags/tag266.xml"/><Relationship Id="rId26" Type="http://schemas.openxmlformats.org/officeDocument/2006/relationships/notesSlide" Target="../notesSlides/notesSlide13.xml"/><Relationship Id="rId39" Type="http://schemas.openxmlformats.org/officeDocument/2006/relationships/oleObject" Target="../embeddings/oleObject94.bin"/><Relationship Id="rId21" Type="http://schemas.openxmlformats.org/officeDocument/2006/relationships/tags" Target="../tags/tag269.xml"/><Relationship Id="rId34" Type="http://schemas.openxmlformats.org/officeDocument/2006/relationships/image" Target="../media/image104.emf"/><Relationship Id="rId42" Type="http://schemas.openxmlformats.org/officeDocument/2006/relationships/image" Target="../media/image108.wmf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6" Type="http://schemas.openxmlformats.org/officeDocument/2006/relationships/tags" Target="../tags/tag264.xml"/><Relationship Id="rId20" Type="http://schemas.openxmlformats.org/officeDocument/2006/relationships/tags" Target="../tags/tag268.xml"/><Relationship Id="rId29" Type="http://schemas.openxmlformats.org/officeDocument/2006/relationships/oleObject" Target="../embeddings/oleObject89.bin"/><Relationship Id="rId41" Type="http://schemas.openxmlformats.org/officeDocument/2006/relationships/oleObject" Target="../embeddings/oleObject95.bin"/><Relationship Id="rId1" Type="http://schemas.openxmlformats.org/officeDocument/2006/relationships/vmlDrawing" Target="../drawings/vmlDrawing8.v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tags" Target="../tags/tag272.xml"/><Relationship Id="rId32" Type="http://schemas.openxmlformats.org/officeDocument/2006/relationships/image" Target="../media/image103.emf"/><Relationship Id="rId37" Type="http://schemas.openxmlformats.org/officeDocument/2006/relationships/oleObject" Target="../embeddings/oleObject93.bin"/><Relationship Id="rId40" Type="http://schemas.openxmlformats.org/officeDocument/2006/relationships/image" Target="../media/image107.emf"/><Relationship Id="rId5" Type="http://schemas.openxmlformats.org/officeDocument/2006/relationships/tags" Target="../tags/tag253.xml"/><Relationship Id="rId15" Type="http://schemas.openxmlformats.org/officeDocument/2006/relationships/tags" Target="../tags/tag263.xml"/><Relationship Id="rId23" Type="http://schemas.openxmlformats.org/officeDocument/2006/relationships/tags" Target="../tags/tag271.xml"/><Relationship Id="rId28" Type="http://schemas.openxmlformats.org/officeDocument/2006/relationships/image" Target="../media/image101.emf"/><Relationship Id="rId36" Type="http://schemas.openxmlformats.org/officeDocument/2006/relationships/image" Target="../media/image105.emf"/><Relationship Id="rId10" Type="http://schemas.openxmlformats.org/officeDocument/2006/relationships/tags" Target="../tags/tag258.xml"/><Relationship Id="rId19" Type="http://schemas.openxmlformats.org/officeDocument/2006/relationships/tags" Target="../tags/tag267.xml"/><Relationship Id="rId31" Type="http://schemas.openxmlformats.org/officeDocument/2006/relationships/oleObject" Target="../embeddings/oleObject90.bin"/><Relationship Id="rId44" Type="http://schemas.openxmlformats.org/officeDocument/2006/relationships/image" Target="../media/image109.wmf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tags" Target="../tags/tag270.xml"/><Relationship Id="rId27" Type="http://schemas.openxmlformats.org/officeDocument/2006/relationships/oleObject" Target="../embeddings/oleObject88.bin"/><Relationship Id="rId30" Type="http://schemas.openxmlformats.org/officeDocument/2006/relationships/image" Target="../media/image102.wmf"/><Relationship Id="rId35" Type="http://schemas.openxmlformats.org/officeDocument/2006/relationships/oleObject" Target="../embeddings/oleObject92.bin"/><Relationship Id="rId43" Type="http://schemas.openxmlformats.org/officeDocument/2006/relationships/oleObject" Target="../embeddings/oleObject96.bin"/><Relationship Id="rId8" Type="http://schemas.openxmlformats.org/officeDocument/2006/relationships/tags" Target="../tags/tag256.xml"/><Relationship Id="rId3" Type="http://schemas.openxmlformats.org/officeDocument/2006/relationships/tags" Target="../tags/tag251.xml"/><Relationship Id="rId12" Type="http://schemas.openxmlformats.org/officeDocument/2006/relationships/tags" Target="../tags/tag260.xml"/><Relationship Id="rId17" Type="http://schemas.openxmlformats.org/officeDocument/2006/relationships/tags" Target="../tags/tag265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91.bin"/><Relationship Id="rId38" Type="http://schemas.openxmlformats.org/officeDocument/2006/relationships/image" Target="../media/image106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97.xml"/><Relationship Id="rId21" Type="http://schemas.openxmlformats.org/officeDocument/2006/relationships/tags" Target="../tags/tag292.xml"/><Relationship Id="rId42" Type="http://schemas.openxmlformats.org/officeDocument/2006/relationships/oleObject" Target="../embeddings/oleObject97.bin"/><Relationship Id="rId47" Type="http://schemas.openxmlformats.org/officeDocument/2006/relationships/image" Target="../media/image112.emf"/><Relationship Id="rId63" Type="http://schemas.openxmlformats.org/officeDocument/2006/relationships/image" Target="../media/image120.emf"/><Relationship Id="rId68" Type="http://schemas.openxmlformats.org/officeDocument/2006/relationships/oleObject" Target="../embeddings/oleObject110.bin"/><Relationship Id="rId16" Type="http://schemas.openxmlformats.org/officeDocument/2006/relationships/tags" Target="../tags/tag287.xml"/><Relationship Id="rId11" Type="http://schemas.openxmlformats.org/officeDocument/2006/relationships/tags" Target="../tags/tag282.xml"/><Relationship Id="rId24" Type="http://schemas.openxmlformats.org/officeDocument/2006/relationships/tags" Target="../tags/tag295.xml"/><Relationship Id="rId32" Type="http://schemas.openxmlformats.org/officeDocument/2006/relationships/tags" Target="../tags/tag303.xml"/><Relationship Id="rId37" Type="http://schemas.openxmlformats.org/officeDocument/2006/relationships/tags" Target="../tags/tag308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111.wmf"/><Relationship Id="rId53" Type="http://schemas.openxmlformats.org/officeDocument/2006/relationships/image" Target="../media/image115.emf"/><Relationship Id="rId58" Type="http://schemas.openxmlformats.org/officeDocument/2006/relationships/oleObject" Target="../embeddings/oleObject105.bin"/><Relationship Id="rId66" Type="http://schemas.openxmlformats.org/officeDocument/2006/relationships/oleObject" Target="../embeddings/oleObject109.bin"/><Relationship Id="rId74" Type="http://schemas.openxmlformats.org/officeDocument/2006/relationships/oleObject" Target="../embeddings/oleObject113.bin"/><Relationship Id="rId5" Type="http://schemas.openxmlformats.org/officeDocument/2006/relationships/tags" Target="../tags/tag276.xml"/><Relationship Id="rId61" Type="http://schemas.openxmlformats.org/officeDocument/2006/relationships/image" Target="../media/image119.wmf"/><Relationship Id="rId19" Type="http://schemas.openxmlformats.org/officeDocument/2006/relationships/tags" Target="../tags/tag290.xml"/><Relationship Id="rId14" Type="http://schemas.openxmlformats.org/officeDocument/2006/relationships/tags" Target="../tags/tag285.xml"/><Relationship Id="rId22" Type="http://schemas.openxmlformats.org/officeDocument/2006/relationships/tags" Target="../tags/tag293.xml"/><Relationship Id="rId27" Type="http://schemas.openxmlformats.org/officeDocument/2006/relationships/tags" Target="../tags/tag298.xml"/><Relationship Id="rId30" Type="http://schemas.openxmlformats.org/officeDocument/2006/relationships/tags" Target="../tags/tag301.xml"/><Relationship Id="rId35" Type="http://schemas.openxmlformats.org/officeDocument/2006/relationships/tags" Target="../tags/tag306.xml"/><Relationship Id="rId43" Type="http://schemas.openxmlformats.org/officeDocument/2006/relationships/image" Target="../media/image110.emf"/><Relationship Id="rId48" Type="http://schemas.openxmlformats.org/officeDocument/2006/relationships/oleObject" Target="../embeddings/oleObject100.bin"/><Relationship Id="rId56" Type="http://schemas.openxmlformats.org/officeDocument/2006/relationships/oleObject" Target="../embeddings/oleObject104.bin"/><Relationship Id="rId64" Type="http://schemas.openxmlformats.org/officeDocument/2006/relationships/oleObject" Target="../embeddings/oleObject108.bin"/><Relationship Id="rId69" Type="http://schemas.openxmlformats.org/officeDocument/2006/relationships/image" Target="../media/image123.wmf"/><Relationship Id="rId77" Type="http://schemas.openxmlformats.org/officeDocument/2006/relationships/image" Target="../media/image127.emf"/><Relationship Id="rId8" Type="http://schemas.openxmlformats.org/officeDocument/2006/relationships/tags" Target="../tags/tag279.xml"/><Relationship Id="rId51" Type="http://schemas.openxmlformats.org/officeDocument/2006/relationships/image" Target="../media/image114.emf"/><Relationship Id="rId72" Type="http://schemas.openxmlformats.org/officeDocument/2006/relationships/oleObject" Target="../embeddings/oleObject112.bin"/><Relationship Id="rId3" Type="http://schemas.openxmlformats.org/officeDocument/2006/relationships/tags" Target="../tags/tag274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tags" Target="../tags/tag296.xml"/><Relationship Id="rId33" Type="http://schemas.openxmlformats.org/officeDocument/2006/relationships/tags" Target="../tags/tag304.xml"/><Relationship Id="rId38" Type="http://schemas.openxmlformats.org/officeDocument/2006/relationships/tags" Target="../tags/tag309.xml"/><Relationship Id="rId46" Type="http://schemas.openxmlformats.org/officeDocument/2006/relationships/oleObject" Target="../embeddings/oleObject99.bin"/><Relationship Id="rId59" Type="http://schemas.openxmlformats.org/officeDocument/2006/relationships/image" Target="../media/image118.emf"/><Relationship Id="rId67" Type="http://schemas.openxmlformats.org/officeDocument/2006/relationships/image" Target="../media/image122.wmf"/><Relationship Id="rId20" Type="http://schemas.openxmlformats.org/officeDocument/2006/relationships/tags" Target="../tags/tag291.xml"/><Relationship Id="rId41" Type="http://schemas.openxmlformats.org/officeDocument/2006/relationships/notesSlide" Target="../notesSlides/notesSlide14.xml"/><Relationship Id="rId54" Type="http://schemas.openxmlformats.org/officeDocument/2006/relationships/oleObject" Target="../embeddings/oleObject103.bin"/><Relationship Id="rId62" Type="http://schemas.openxmlformats.org/officeDocument/2006/relationships/oleObject" Target="../embeddings/oleObject107.bin"/><Relationship Id="rId70" Type="http://schemas.openxmlformats.org/officeDocument/2006/relationships/oleObject" Target="../embeddings/oleObject111.bin"/><Relationship Id="rId75" Type="http://schemas.openxmlformats.org/officeDocument/2006/relationships/image" Target="../media/image126.wmf"/><Relationship Id="rId1" Type="http://schemas.openxmlformats.org/officeDocument/2006/relationships/vmlDrawing" Target="../drawings/vmlDrawing9.vml"/><Relationship Id="rId6" Type="http://schemas.openxmlformats.org/officeDocument/2006/relationships/tags" Target="../tags/tag277.xml"/><Relationship Id="rId15" Type="http://schemas.openxmlformats.org/officeDocument/2006/relationships/tags" Target="../tags/tag286.xml"/><Relationship Id="rId23" Type="http://schemas.openxmlformats.org/officeDocument/2006/relationships/tags" Target="../tags/tag294.xml"/><Relationship Id="rId28" Type="http://schemas.openxmlformats.org/officeDocument/2006/relationships/tags" Target="../tags/tag299.xml"/><Relationship Id="rId36" Type="http://schemas.openxmlformats.org/officeDocument/2006/relationships/tags" Target="../tags/tag307.xml"/><Relationship Id="rId49" Type="http://schemas.openxmlformats.org/officeDocument/2006/relationships/image" Target="../media/image113.emf"/><Relationship Id="rId57" Type="http://schemas.openxmlformats.org/officeDocument/2006/relationships/image" Target="../media/image117.wmf"/><Relationship Id="rId10" Type="http://schemas.openxmlformats.org/officeDocument/2006/relationships/tags" Target="../tags/tag281.xml"/><Relationship Id="rId31" Type="http://schemas.openxmlformats.org/officeDocument/2006/relationships/tags" Target="../tags/tag302.xml"/><Relationship Id="rId44" Type="http://schemas.openxmlformats.org/officeDocument/2006/relationships/oleObject" Target="../embeddings/oleObject98.bin"/><Relationship Id="rId52" Type="http://schemas.openxmlformats.org/officeDocument/2006/relationships/oleObject" Target="../embeddings/oleObject102.bin"/><Relationship Id="rId60" Type="http://schemas.openxmlformats.org/officeDocument/2006/relationships/oleObject" Target="../embeddings/oleObject106.bin"/><Relationship Id="rId65" Type="http://schemas.openxmlformats.org/officeDocument/2006/relationships/image" Target="../media/image121.emf"/><Relationship Id="rId73" Type="http://schemas.openxmlformats.org/officeDocument/2006/relationships/image" Target="../media/image125.emf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9" Type="http://schemas.openxmlformats.org/officeDocument/2006/relationships/tags" Target="../tags/tag310.xml"/><Relationship Id="rId34" Type="http://schemas.openxmlformats.org/officeDocument/2006/relationships/tags" Target="../tags/tag305.xml"/><Relationship Id="rId50" Type="http://schemas.openxmlformats.org/officeDocument/2006/relationships/oleObject" Target="../embeddings/oleObject101.bin"/><Relationship Id="rId55" Type="http://schemas.openxmlformats.org/officeDocument/2006/relationships/image" Target="../media/image116.emf"/><Relationship Id="rId76" Type="http://schemas.openxmlformats.org/officeDocument/2006/relationships/oleObject" Target="../embeddings/oleObject114.bin"/><Relationship Id="rId7" Type="http://schemas.openxmlformats.org/officeDocument/2006/relationships/tags" Target="../tags/tag278.xml"/><Relationship Id="rId71" Type="http://schemas.openxmlformats.org/officeDocument/2006/relationships/image" Target="../media/image124.emf"/><Relationship Id="rId2" Type="http://schemas.openxmlformats.org/officeDocument/2006/relationships/tags" Target="../tags/tag273.xml"/><Relationship Id="rId29" Type="http://schemas.openxmlformats.org/officeDocument/2006/relationships/tags" Target="../tags/tag30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17.xml"/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26" Type="http://schemas.openxmlformats.org/officeDocument/2006/relationships/image" Target="../media/image130.emf"/><Relationship Id="rId3" Type="http://schemas.openxmlformats.org/officeDocument/2006/relationships/tags" Target="../tags/tag312.xml"/><Relationship Id="rId21" Type="http://schemas.openxmlformats.org/officeDocument/2006/relationships/oleObject" Target="../embeddings/oleObject115.bin"/><Relationship Id="rId7" Type="http://schemas.openxmlformats.org/officeDocument/2006/relationships/tags" Target="../tags/tag316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25" Type="http://schemas.openxmlformats.org/officeDocument/2006/relationships/oleObject" Target="../embeddings/oleObject117.bin"/><Relationship Id="rId2" Type="http://schemas.openxmlformats.org/officeDocument/2006/relationships/tags" Target="../tags/tag311.xml"/><Relationship Id="rId16" Type="http://schemas.openxmlformats.org/officeDocument/2006/relationships/tags" Target="../tags/tag325.xml"/><Relationship Id="rId20" Type="http://schemas.openxmlformats.org/officeDocument/2006/relationships/notesSlide" Target="../notesSlides/notesSlide15.xml"/><Relationship Id="rId29" Type="http://schemas.openxmlformats.org/officeDocument/2006/relationships/oleObject" Target="../embeddings/oleObject119.bin"/><Relationship Id="rId1" Type="http://schemas.openxmlformats.org/officeDocument/2006/relationships/vmlDrawing" Target="../drawings/vmlDrawing10.vml"/><Relationship Id="rId6" Type="http://schemas.openxmlformats.org/officeDocument/2006/relationships/tags" Target="../tags/tag315.xml"/><Relationship Id="rId11" Type="http://schemas.openxmlformats.org/officeDocument/2006/relationships/tags" Target="../tags/tag320.xml"/><Relationship Id="rId24" Type="http://schemas.openxmlformats.org/officeDocument/2006/relationships/image" Target="../media/image129.emf"/><Relationship Id="rId5" Type="http://schemas.openxmlformats.org/officeDocument/2006/relationships/tags" Target="../tags/tag314.xml"/><Relationship Id="rId15" Type="http://schemas.openxmlformats.org/officeDocument/2006/relationships/tags" Target="../tags/tag324.xml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31.emf"/><Relationship Id="rId10" Type="http://schemas.openxmlformats.org/officeDocument/2006/relationships/tags" Target="../tags/tag319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tags" Target="../tags/tag323.xml"/><Relationship Id="rId22" Type="http://schemas.openxmlformats.org/officeDocument/2006/relationships/image" Target="../media/image128.e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132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39.xml"/><Relationship Id="rId18" Type="http://schemas.openxmlformats.org/officeDocument/2006/relationships/tags" Target="../tags/tag344.xml"/><Relationship Id="rId26" Type="http://schemas.openxmlformats.org/officeDocument/2006/relationships/image" Target="../media/image133.emf"/><Relationship Id="rId39" Type="http://schemas.openxmlformats.org/officeDocument/2006/relationships/image" Target="../media/image140.png"/><Relationship Id="rId21" Type="http://schemas.openxmlformats.org/officeDocument/2006/relationships/tags" Target="../tags/tag347.xml"/><Relationship Id="rId34" Type="http://schemas.openxmlformats.org/officeDocument/2006/relationships/image" Target="../media/image137.wmf"/><Relationship Id="rId7" Type="http://schemas.openxmlformats.org/officeDocument/2006/relationships/tags" Target="../tags/tag333.xml"/><Relationship Id="rId12" Type="http://schemas.openxmlformats.org/officeDocument/2006/relationships/tags" Target="../tags/tag338.xml"/><Relationship Id="rId17" Type="http://schemas.openxmlformats.org/officeDocument/2006/relationships/tags" Target="../tags/tag343.xml"/><Relationship Id="rId25" Type="http://schemas.openxmlformats.org/officeDocument/2006/relationships/oleObject" Target="../embeddings/oleObject120.bin"/><Relationship Id="rId33" Type="http://schemas.openxmlformats.org/officeDocument/2006/relationships/oleObject" Target="../embeddings/oleObject124.bin"/><Relationship Id="rId38" Type="http://schemas.openxmlformats.org/officeDocument/2006/relationships/image" Target="../media/image139.wmf"/><Relationship Id="rId2" Type="http://schemas.openxmlformats.org/officeDocument/2006/relationships/tags" Target="../tags/tag328.xml"/><Relationship Id="rId16" Type="http://schemas.openxmlformats.org/officeDocument/2006/relationships/tags" Target="../tags/tag342.xml"/><Relationship Id="rId20" Type="http://schemas.openxmlformats.org/officeDocument/2006/relationships/tags" Target="../tags/tag346.xml"/><Relationship Id="rId29" Type="http://schemas.openxmlformats.org/officeDocument/2006/relationships/oleObject" Target="../embeddings/oleObject122.bin"/><Relationship Id="rId1" Type="http://schemas.openxmlformats.org/officeDocument/2006/relationships/vmlDrawing" Target="../drawings/vmlDrawing11.vml"/><Relationship Id="rId6" Type="http://schemas.openxmlformats.org/officeDocument/2006/relationships/tags" Target="../tags/tag332.xml"/><Relationship Id="rId11" Type="http://schemas.openxmlformats.org/officeDocument/2006/relationships/tags" Target="../tags/tag337.xml"/><Relationship Id="rId24" Type="http://schemas.openxmlformats.org/officeDocument/2006/relationships/notesSlide" Target="../notesSlides/notesSlide16.xml"/><Relationship Id="rId32" Type="http://schemas.openxmlformats.org/officeDocument/2006/relationships/image" Target="../media/image136.wmf"/><Relationship Id="rId37" Type="http://schemas.openxmlformats.org/officeDocument/2006/relationships/oleObject" Target="../embeddings/oleObject126.bin"/><Relationship Id="rId5" Type="http://schemas.openxmlformats.org/officeDocument/2006/relationships/tags" Target="../tags/tag331.xml"/><Relationship Id="rId15" Type="http://schemas.openxmlformats.org/officeDocument/2006/relationships/tags" Target="../tags/tag341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34.emf"/><Relationship Id="rId36" Type="http://schemas.openxmlformats.org/officeDocument/2006/relationships/image" Target="../media/image138.emf"/><Relationship Id="rId10" Type="http://schemas.openxmlformats.org/officeDocument/2006/relationships/tags" Target="../tags/tag336.xml"/><Relationship Id="rId19" Type="http://schemas.openxmlformats.org/officeDocument/2006/relationships/tags" Target="../tags/tag345.xml"/><Relationship Id="rId31" Type="http://schemas.openxmlformats.org/officeDocument/2006/relationships/oleObject" Target="../embeddings/oleObject123.bin"/><Relationship Id="rId4" Type="http://schemas.openxmlformats.org/officeDocument/2006/relationships/tags" Target="../tags/tag330.xml"/><Relationship Id="rId9" Type="http://schemas.openxmlformats.org/officeDocument/2006/relationships/tags" Target="../tags/tag335.xml"/><Relationship Id="rId14" Type="http://schemas.openxmlformats.org/officeDocument/2006/relationships/tags" Target="../tags/tag340.xml"/><Relationship Id="rId22" Type="http://schemas.openxmlformats.org/officeDocument/2006/relationships/tags" Target="../tags/tag348.xml"/><Relationship Id="rId27" Type="http://schemas.openxmlformats.org/officeDocument/2006/relationships/oleObject" Target="../embeddings/oleObject121.bin"/><Relationship Id="rId30" Type="http://schemas.openxmlformats.org/officeDocument/2006/relationships/image" Target="../media/image135.emf"/><Relationship Id="rId35" Type="http://schemas.openxmlformats.org/officeDocument/2006/relationships/oleObject" Target="../embeddings/oleObject125.bin"/><Relationship Id="rId8" Type="http://schemas.openxmlformats.org/officeDocument/2006/relationships/tags" Target="../tags/tag334.xml"/><Relationship Id="rId3" Type="http://schemas.openxmlformats.org/officeDocument/2006/relationships/tags" Target="../tags/tag329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60.xml"/><Relationship Id="rId18" Type="http://schemas.openxmlformats.org/officeDocument/2006/relationships/tags" Target="../tags/tag365.xml"/><Relationship Id="rId26" Type="http://schemas.openxmlformats.org/officeDocument/2006/relationships/oleObject" Target="../embeddings/oleObject128.bin"/><Relationship Id="rId3" Type="http://schemas.openxmlformats.org/officeDocument/2006/relationships/tags" Target="../tags/tag350.xml"/><Relationship Id="rId21" Type="http://schemas.openxmlformats.org/officeDocument/2006/relationships/tags" Target="../tags/tag368.xml"/><Relationship Id="rId34" Type="http://schemas.openxmlformats.org/officeDocument/2006/relationships/oleObject" Target="../embeddings/oleObject132.bin"/><Relationship Id="rId7" Type="http://schemas.openxmlformats.org/officeDocument/2006/relationships/tags" Target="../tags/tag354.xml"/><Relationship Id="rId12" Type="http://schemas.openxmlformats.org/officeDocument/2006/relationships/tags" Target="../tags/tag359.xml"/><Relationship Id="rId17" Type="http://schemas.openxmlformats.org/officeDocument/2006/relationships/tags" Target="../tags/tag364.xml"/><Relationship Id="rId25" Type="http://schemas.openxmlformats.org/officeDocument/2006/relationships/image" Target="../media/image141.emf"/><Relationship Id="rId33" Type="http://schemas.openxmlformats.org/officeDocument/2006/relationships/image" Target="../media/image145.wmf"/><Relationship Id="rId2" Type="http://schemas.openxmlformats.org/officeDocument/2006/relationships/tags" Target="../tags/tag349.xml"/><Relationship Id="rId16" Type="http://schemas.openxmlformats.org/officeDocument/2006/relationships/tags" Target="../tags/tag363.xml"/><Relationship Id="rId20" Type="http://schemas.openxmlformats.org/officeDocument/2006/relationships/tags" Target="../tags/tag367.xml"/><Relationship Id="rId29" Type="http://schemas.openxmlformats.org/officeDocument/2006/relationships/image" Target="../media/image143.emf"/><Relationship Id="rId1" Type="http://schemas.openxmlformats.org/officeDocument/2006/relationships/vmlDrawing" Target="../drawings/vmlDrawing12.vml"/><Relationship Id="rId6" Type="http://schemas.openxmlformats.org/officeDocument/2006/relationships/tags" Target="../tags/tag353.xml"/><Relationship Id="rId11" Type="http://schemas.openxmlformats.org/officeDocument/2006/relationships/tags" Target="../tags/tag358.xml"/><Relationship Id="rId24" Type="http://schemas.openxmlformats.org/officeDocument/2006/relationships/oleObject" Target="../embeddings/oleObject127.bin"/><Relationship Id="rId32" Type="http://schemas.openxmlformats.org/officeDocument/2006/relationships/oleObject" Target="../embeddings/oleObject131.bin"/><Relationship Id="rId5" Type="http://schemas.openxmlformats.org/officeDocument/2006/relationships/tags" Target="../tags/tag352.xml"/><Relationship Id="rId15" Type="http://schemas.openxmlformats.org/officeDocument/2006/relationships/tags" Target="../tags/tag362.xml"/><Relationship Id="rId23" Type="http://schemas.openxmlformats.org/officeDocument/2006/relationships/notesSlide" Target="../notesSlides/notesSlide17.xml"/><Relationship Id="rId28" Type="http://schemas.openxmlformats.org/officeDocument/2006/relationships/oleObject" Target="../embeddings/oleObject129.bin"/><Relationship Id="rId36" Type="http://schemas.openxmlformats.org/officeDocument/2006/relationships/image" Target="../media/image140.png"/><Relationship Id="rId10" Type="http://schemas.openxmlformats.org/officeDocument/2006/relationships/tags" Target="../tags/tag357.xml"/><Relationship Id="rId19" Type="http://schemas.openxmlformats.org/officeDocument/2006/relationships/tags" Target="../tags/tag366.xml"/><Relationship Id="rId31" Type="http://schemas.openxmlformats.org/officeDocument/2006/relationships/image" Target="../media/image144.wmf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4" Type="http://schemas.openxmlformats.org/officeDocument/2006/relationships/tags" Target="../tags/tag361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42.emf"/><Relationship Id="rId30" Type="http://schemas.openxmlformats.org/officeDocument/2006/relationships/oleObject" Target="../embeddings/oleObject130.bin"/><Relationship Id="rId35" Type="http://schemas.openxmlformats.org/officeDocument/2006/relationships/image" Target="../media/image146.emf"/><Relationship Id="rId8" Type="http://schemas.openxmlformats.org/officeDocument/2006/relationships/tags" Target="../tags/tag35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13" Type="http://schemas.openxmlformats.org/officeDocument/2006/relationships/tags" Target="../tags/tag380.xml"/><Relationship Id="rId18" Type="http://schemas.openxmlformats.org/officeDocument/2006/relationships/slideLayout" Target="../slideLayouts/slideLayout2.xml"/><Relationship Id="rId26" Type="http://schemas.openxmlformats.org/officeDocument/2006/relationships/oleObject" Target="../embeddings/oleObject77.bin"/><Relationship Id="rId3" Type="http://schemas.openxmlformats.org/officeDocument/2006/relationships/tags" Target="../tags/tag370.xml"/><Relationship Id="rId21" Type="http://schemas.openxmlformats.org/officeDocument/2006/relationships/image" Target="../media/image147.emf"/><Relationship Id="rId7" Type="http://schemas.openxmlformats.org/officeDocument/2006/relationships/tags" Target="../tags/tag374.xml"/><Relationship Id="rId12" Type="http://schemas.openxmlformats.org/officeDocument/2006/relationships/tags" Target="../tags/tag379.xml"/><Relationship Id="rId17" Type="http://schemas.openxmlformats.org/officeDocument/2006/relationships/tags" Target="../tags/tag384.xml"/><Relationship Id="rId25" Type="http://schemas.openxmlformats.org/officeDocument/2006/relationships/image" Target="../media/image89.wmf"/><Relationship Id="rId2" Type="http://schemas.openxmlformats.org/officeDocument/2006/relationships/tags" Target="../tags/tag369.xml"/><Relationship Id="rId16" Type="http://schemas.openxmlformats.org/officeDocument/2006/relationships/tags" Target="../tags/tag383.xml"/><Relationship Id="rId20" Type="http://schemas.openxmlformats.org/officeDocument/2006/relationships/oleObject" Target="../embeddings/oleObject133.bin"/><Relationship Id="rId29" Type="http://schemas.openxmlformats.org/officeDocument/2006/relationships/image" Target="../media/image91.wmf"/><Relationship Id="rId1" Type="http://schemas.openxmlformats.org/officeDocument/2006/relationships/vmlDrawing" Target="../drawings/vmlDrawing13.vml"/><Relationship Id="rId6" Type="http://schemas.openxmlformats.org/officeDocument/2006/relationships/tags" Target="../tags/tag373.xml"/><Relationship Id="rId11" Type="http://schemas.openxmlformats.org/officeDocument/2006/relationships/tags" Target="../tags/tag378.xml"/><Relationship Id="rId24" Type="http://schemas.openxmlformats.org/officeDocument/2006/relationships/oleObject" Target="../embeddings/oleObject76.bin"/><Relationship Id="rId5" Type="http://schemas.openxmlformats.org/officeDocument/2006/relationships/tags" Target="../tags/tag372.xml"/><Relationship Id="rId15" Type="http://schemas.openxmlformats.org/officeDocument/2006/relationships/tags" Target="../tags/tag382.xml"/><Relationship Id="rId23" Type="http://schemas.openxmlformats.org/officeDocument/2006/relationships/image" Target="../media/image148.emf"/><Relationship Id="rId28" Type="http://schemas.openxmlformats.org/officeDocument/2006/relationships/oleObject" Target="../embeddings/oleObject78.bin"/><Relationship Id="rId10" Type="http://schemas.openxmlformats.org/officeDocument/2006/relationships/tags" Target="../tags/tag377.xml"/><Relationship Id="rId19" Type="http://schemas.openxmlformats.org/officeDocument/2006/relationships/notesSlide" Target="../notesSlides/notesSlide18.xml"/><Relationship Id="rId31" Type="http://schemas.openxmlformats.org/officeDocument/2006/relationships/image" Target="../media/image92.wmf"/><Relationship Id="rId4" Type="http://schemas.openxmlformats.org/officeDocument/2006/relationships/tags" Target="../tags/tag371.xml"/><Relationship Id="rId9" Type="http://schemas.openxmlformats.org/officeDocument/2006/relationships/tags" Target="../tags/tag376.xml"/><Relationship Id="rId14" Type="http://schemas.openxmlformats.org/officeDocument/2006/relationships/tags" Target="../tags/tag381.xml"/><Relationship Id="rId22" Type="http://schemas.openxmlformats.org/officeDocument/2006/relationships/oleObject" Target="../embeddings/oleObject134.bin"/><Relationship Id="rId27" Type="http://schemas.openxmlformats.org/officeDocument/2006/relationships/image" Target="../media/image90.wmf"/><Relationship Id="rId30" Type="http://schemas.openxmlformats.org/officeDocument/2006/relationships/oleObject" Target="../embeddings/oleObject79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96.xml"/><Relationship Id="rId18" Type="http://schemas.openxmlformats.org/officeDocument/2006/relationships/tags" Target="../tags/tag401.xml"/><Relationship Id="rId26" Type="http://schemas.openxmlformats.org/officeDocument/2006/relationships/image" Target="../media/image149.emf"/><Relationship Id="rId39" Type="http://schemas.openxmlformats.org/officeDocument/2006/relationships/image" Target="../media/image140.png"/><Relationship Id="rId21" Type="http://schemas.openxmlformats.org/officeDocument/2006/relationships/tags" Target="../tags/tag404.xml"/><Relationship Id="rId34" Type="http://schemas.openxmlformats.org/officeDocument/2006/relationships/image" Target="../media/image153.emf"/><Relationship Id="rId7" Type="http://schemas.openxmlformats.org/officeDocument/2006/relationships/tags" Target="../tags/tag390.xml"/><Relationship Id="rId2" Type="http://schemas.openxmlformats.org/officeDocument/2006/relationships/tags" Target="../tags/tag385.xml"/><Relationship Id="rId16" Type="http://schemas.openxmlformats.org/officeDocument/2006/relationships/tags" Target="../tags/tag399.xml"/><Relationship Id="rId20" Type="http://schemas.openxmlformats.org/officeDocument/2006/relationships/tags" Target="../tags/tag403.xml"/><Relationship Id="rId29" Type="http://schemas.openxmlformats.org/officeDocument/2006/relationships/oleObject" Target="../embeddings/oleObject137.bin"/><Relationship Id="rId41" Type="http://schemas.openxmlformats.org/officeDocument/2006/relationships/image" Target="../media/image156.emf"/><Relationship Id="rId1" Type="http://schemas.openxmlformats.org/officeDocument/2006/relationships/vmlDrawing" Target="../drawings/vmlDrawing14.vml"/><Relationship Id="rId6" Type="http://schemas.openxmlformats.org/officeDocument/2006/relationships/tags" Target="../tags/tag389.xml"/><Relationship Id="rId11" Type="http://schemas.openxmlformats.org/officeDocument/2006/relationships/tags" Target="../tags/tag394.xml"/><Relationship Id="rId24" Type="http://schemas.openxmlformats.org/officeDocument/2006/relationships/notesSlide" Target="../notesSlides/notesSlide19.xml"/><Relationship Id="rId32" Type="http://schemas.openxmlformats.org/officeDocument/2006/relationships/image" Target="../media/image152.wmf"/><Relationship Id="rId37" Type="http://schemas.openxmlformats.org/officeDocument/2006/relationships/oleObject" Target="../embeddings/oleObject141.bin"/><Relationship Id="rId40" Type="http://schemas.openxmlformats.org/officeDocument/2006/relationships/oleObject" Target="../embeddings/oleObject142.bin"/><Relationship Id="rId5" Type="http://schemas.openxmlformats.org/officeDocument/2006/relationships/tags" Target="../tags/tag388.xml"/><Relationship Id="rId15" Type="http://schemas.openxmlformats.org/officeDocument/2006/relationships/tags" Target="../tags/tag398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50.emf"/><Relationship Id="rId36" Type="http://schemas.openxmlformats.org/officeDocument/2006/relationships/image" Target="../media/image154.emf"/><Relationship Id="rId10" Type="http://schemas.openxmlformats.org/officeDocument/2006/relationships/tags" Target="../tags/tag393.xml"/><Relationship Id="rId19" Type="http://schemas.openxmlformats.org/officeDocument/2006/relationships/tags" Target="../tags/tag402.xml"/><Relationship Id="rId31" Type="http://schemas.openxmlformats.org/officeDocument/2006/relationships/oleObject" Target="../embeddings/oleObject138.bin"/><Relationship Id="rId4" Type="http://schemas.openxmlformats.org/officeDocument/2006/relationships/tags" Target="../tags/tag387.xml"/><Relationship Id="rId9" Type="http://schemas.openxmlformats.org/officeDocument/2006/relationships/tags" Target="../tags/tag392.xml"/><Relationship Id="rId14" Type="http://schemas.openxmlformats.org/officeDocument/2006/relationships/tags" Target="../tags/tag397.xml"/><Relationship Id="rId22" Type="http://schemas.openxmlformats.org/officeDocument/2006/relationships/tags" Target="../tags/tag405.xml"/><Relationship Id="rId27" Type="http://schemas.openxmlformats.org/officeDocument/2006/relationships/oleObject" Target="../embeddings/oleObject136.bin"/><Relationship Id="rId30" Type="http://schemas.openxmlformats.org/officeDocument/2006/relationships/image" Target="../media/image151.wmf"/><Relationship Id="rId35" Type="http://schemas.openxmlformats.org/officeDocument/2006/relationships/oleObject" Target="../embeddings/oleObject140.bin"/><Relationship Id="rId8" Type="http://schemas.openxmlformats.org/officeDocument/2006/relationships/tags" Target="../tags/tag391.xml"/><Relationship Id="rId3" Type="http://schemas.openxmlformats.org/officeDocument/2006/relationships/tags" Target="../tags/tag386.xml"/><Relationship Id="rId12" Type="http://schemas.openxmlformats.org/officeDocument/2006/relationships/tags" Target="../tags/tag395.xml"/><Relationship Id="rId17" Type="http://schemas.openxmlformats.org/officeDocument/2006/relationships/tags" Target="../tags/tag400.xml"/><Relationship Id="rId25" Type="http://schemas.openxmlformats.org/officeDocument/2006/relationships/oleObject" Target="../embeddings/oleObject135.bin"/><Relationship Id="rId33" Type="http://schemas.openxmlformats.org/officeDocument/2006/relationships/oleObject" Target="../embeddings/oleObject139.bin"/><Relationship Id="rId38" Type="http://schemas.openxmlformats.org/officeDocument/2006/relationships/image" Target="../media/image1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6.sv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tags" Target="../tags/tag3.xml"/><Relationship Id="rId16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svg"/><Relationship Id="rId5" Type="http://schemas.openxmlformats.org/officeDocument/2006/relationships/tags" Target="../tags/tag6.xml"/><Relationship Id="rId1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1.jpeg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417.xml"/><Relationship Id="rId18" Type="http://schemas.openxmlformats.org/officeDocument/2006/relationships/tags" Target="../tags/tag422.xml"/><Relationship Id="rId26" Type="http://schemas.openxmlformats.org/officeDocument/2006/relationships/tags" Target="../tags/tag430.xml"/><Relationship Id="rId39" Type="http://schemas.openxmlformats.org/officeDocument/2006/relationships/oleObject" Target="../embeddings/oleObject147.bin"/><Relationship Id="rId21" Type="http://schemas.openxmlformats.org/officeDocument/2006/relationships/tags" Target="../tags/tag425.xml"/><Relationship Id="rId34" Type="http://schemas.openxmlformats.org/officeDocument/2006/relationships/image" Target="../media/image158.wmf"/><Relationship Id="rId42" Type="http://schemas.openxmlformats.org/officeDocument/2006/relationships/image" Target="../media/image162.wmf"/><Relationship Id="rId7" Type="http://schemas.openxmlformats.org/officeDocument/2006/relationships/tags" Target="../tags/tag411.xml"/><Relationship Id="rId2" Type="http://schemas.openxmlformats.org/officeDocument/2006/relationships/tags" Target="../tags/tag406.xml"/><Relationship Id="rId16" Type="http://schemas.openxmlformats.org/officeDocument/2006/relationships/tags" Target="../tags/tag420.xml"/><Relationship Id="rId20" Type="http://schemas.openxmlformats.org/officeDocument/2006/relationships/tags" Target="../tags/tag424.xml"/><Relationship Id="rId29" Type="http://schemas.openxmlformats.org/officeDocument/2006/relationships/slideLayout" Target="../slideLayouts/slideLayout2.xml"/><Relationship Id="rId41" Type="http://schemas.openxmlformats.org/officeDocument/2006/relationships/oleObject" Target="../embeddings/oleObject148.bin"/><Relationship Id="rId1" Type="http://schemas.openxmlformats.org/officeDocument/2006/relationships/vmlDrawing" Target="../drawings/vmlDrawing15.vml"/><Relationship Id="rId6" Type="http://schemas.openxmlformats.org/officeDocument/2006/relationships/tags" Target="../tags/tag410.xml"/><Relationship Id="rId11" Type="http://schemas.openxmlformats.org/officeDocument/2006/relationships/tags" Target="../tags/tag415.xml"/><Relationship Id="rId24" Type="http://schemas.openxmlformats.org/officeDocument/2006/relationships/tags" Target="../tags/tag428.xml"/><Relationship Id="rId32" Type="http://schemas.openxmlformats.org/officeDocument/2006/relationships/image" Target="../media/image157.emf"/><Relationship Id="rId37" Type="http://schemas.openxmlformats.org/officeDocument/2006/relationships/oleObject" Target="../embeddings/oleObject146.bin"/><Relationship Id="rId40" Type="http://schemas.openxmlformats.org/officeDocument/2006/relationships/image" Target="../media/image161.wmf"/><Relationship Id="rId5" Type="http://schemas.openxmlformats.org/officeDocument/2006/relationships/tags" Target="../tags/tag409.xml"/><Relationship Id="rId15" Type="http://schemas.openxmlformats.org/officeDocument/2006/relationships/tags" Target="../tags/tag419.xml"/><Relationship Id="rId23" Type="http://schemas.openxmlformats.org/officeDocument/2006/relationships/tags" Target="../tags/tag427.xml"/><Relationship Id="rId28" Type="http://schemas.openxmlformats.org/officeDocument/2006/relationships/tags" Target="../tags/tag432.xml"/><Relationship Id="rId36" Type="http://schemas.openxmlformats.org/officeDocument/2006/relationships/image" Target="../media/image159.emf"/><Relationship Id="rId10" Type="http://schemas.openxmlformats.org/officeDocument/2006/relationships/tags" Target="../tags/tag414.xml"/><Relationship Id="rId19" Type="http://schemas.openxmlformats.org/officeDocument/2006/relationships/tags" Target="../tags/tag423.xml"/><Relationship Id="rId31" Type="http://schemas.openxmlformats.org/officeDocument/2006/relationships/oleObject" Target="../embeddings/oleObject143.bin"/><Relationship Id="rId4" Type="http://schemas.openxmlformats.org/officeDocument/2006/relationships/tags" Target="../tags/tag408.xml"/><Relationship Id="rId9" Type="http://schemas.openxmlformats.org/officeDocument/2006/relationships/tags" Target="../tags/tag413.xml"/><Relationship Id="rId14" Type="http://schemas.openxmlformats.org/officeDocument/2006/relationships/tags" Target="../tags/tag418.xml"/><Relationship Id="rId22" Type="http://schemas.openxmlformats.org/officeDocument/2006/relationships/tags" Target="../tags/tag426.xml"/><Relationship Id="rId27" Type="http://schemas.openxmlformats.org/officeDocument/2006/relationships/tags" Target="../tags/tag431.xml"/><Relationship Id="rId30" Type="http://schemas.openxmlformats.org/officeDocument/2006/relationships/notesSlide" Target="../notesSlides/notesSlide20.xml"/><Relationship Id="rId35" Type="http://schemas.openxmlformats.org/officeDocument/2006/relationships/oleObject" Target="../embeddings/oleObject145.bin"/><Relationship Id="rId8" Type="http://schemas.openxmlformats.org/officeDocument/2006/relationships/tags" Target="../tags/tag412.xml"/><Relationship Id="rId3" Type="http://schemas.openxmlformats.org/officeDocument/2006/relationships/tags" Target="../tags/tag407.xml"/><Relationship Id="rId12" Type="http://schemas.openxmlformats.org/officeDocument/2006/relationships/tags" Target="../tags/tag416.xml"/><Relationship Id="rId17" Type="http://schemas.openxmlformats.org/officeDocument/2006/relationships/tags" Target="../tags/tag421.xml"/><Relationship Id="rId25" Type="http://schemas.openxmlformats.org/officeDocument/2006/relationships/tags" Target="../tags/tag429.xml"/><Relationship Id="rId33" Type="http://schemas.openxmlformats.org/officeDocument/2006/relationships/oleObject" Target="../embeddings/oleObject144.bin"/><Relationship Id="rId38" Type="http://schemas.openxmlformats.org/officeDocument/2006/relationships/image" Target="../media/image160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444.xml"/><Relationship Id="rId18" Type="http://schemas.openxmlformats.org/officeDocument/2006/relationships/tags" Target="../tags/tag449.xml"/><Relationship Id="rId26" Type="http://schemas.openxmlformats.org/officeDocument/2006/relationships/oleObject" Target="../embeddings/oleObject149.bin"/><Relationship Id="rId39" Type="http://schemas.openxmlformats.org/officeDocument/2006/relationships/image" Target="../media/image169.wmf"/><Relationship Id="rId21" Type="http://schemas.openxmlformats.org/officeDocument/2006/relationships/tags" Target="../tags/tag452.xml"/><Relationship Id="rId34" Type="http://schemas.openxmlformats.org/officeDocument/2006/relationships/oleObject" Target="../embeddings/oleObject153.bin"/><Relationship Id="rId7" Type="http://schemas.openxmlformats.org/officeDocument/2006/relationships/tags" Target="../tags/tag438.xml"/><Relationship Id="rId12" Type="http://schemas.openxmlformats.org/officeDocument/2006/relationships/tags" Target="../tags/tag443.xml"/><Relationship Id="rId17" Type="http://schemas.openxmlformats.org/officeDocument/2006/relationships/tags" Target="../tags/tag448.xml"/><Relationship Id="rId25" Type="http://schemas.openxmlformats.org/officeDocument/2006/relationships/notesSlide" Target="../notesSlides/notesSlide21.xml"/><Relationship Id="rId33" Type="http://schemas.openxmlformats.org/officeDocument/2006/relationships/image" Target="../media/image166.wmf"/><Relationship Id="rId38" Type="http://schemas.openxmlformats.org/officeDocument/2006/relationships/oleObject" Target="../embeddings/oleObject155.bin"/><Relationship Id="rId2" Type="http://schemas.openxmlformats.org/officeDocument/2006/relationships/tags" Target="../tags/tag433.xml"/><Relationship Id="rId16" Type="http://schemas.openxmlformats.org/officeDocument/2006/relationships/tags" Target="../tags/tag447.xml"/><Relationship Id="rId20" Type="http://schemas.openxmlformats.org/officeDocument/2006/relationships/tags" Target="../tags/tag451.xml"/><Relationship Id="rId29" Type="http://schemas.openxmlformats.org/officeDocument/2006/relationships/image" Target="../media/image164.wmf"/><Relationship Id="rId1" Type="http://schemas.openxmlformats.org/officeDocument/2006/relationships/vmlDrawing" Target="../drawings/vmlDrawing16.vml"/><Relationship Id="rId6" Type="http://schemas.openxmlformats.org/officeDocument/2006/relationships/tags" Target="../tags/tag437.xml"/><Relationship Id="rId11" Type="http://schemas.openxmlformats.org/officeDocument/2006/relationships/tags" Target="../tags/tag442.xml"/><Relationship Id="rId24" Type="http://schemas.openxmlformats.org/officeDocument/2006/relationships/slideLayout" Target="../slideLayouts/slideLayout2.xml"/><Relationship Id="rId32" Type="http://schemas.openxmlformats.org/officeDocument/2006/relationships/oleObject" Target="../embeddings/oleObject152.bin"/><Relationship Id="rId37" Type="http://schemas.openxmlformats.org/officeDocument/2006/relationships/image" Target="../media/image168.wmf"/><Relationship Id="rId5" Type="http://schemas.openxmlformats.org/officeDocument/2006/relationships/tags" Target="../tags/tag436.xml"/><Relationship Id="rId15" Type="http://schemas.openxmlformats.org/officeDocument/2006/relationships/tags" Target="../tags/tag446.xml"/><Relationship Id="rId23" Type="http://schemas.openxmlformats.org/officeDocument/2006/relationships/tags" Target="../tags/tag454.xml"/><Relationship Id="rId28" Type="http://schemas.openxmlformats.org/officeDocument/2006/relationships/oleObject" Target="../embeddings/oleObject150.bin"/><Relationship Id="rId36" Type="http://schemas.openxmlformats.org/officeDocument/2006/relationships/oleObject" Target="../embeddings/oleObject154.bin"/><Relationship Id="rId10" Type="http://schemas.openxmlformats.org/officeDocument/2006/relationships/tags" Target="../tags/tag441.xml"/><Relationship Id="rId19" Type="http://schemas.openxmlformats.org/officeDocument/2006/relationships/tags" Target="../tags/tag450.xml"/><Relationship Id="rId31" Type="http://schemas.openxmlformats.org/officeDocument/2006/relationships/image" Target="../media/image165.wmf"/><Relationship Id="rId4" Type="http://schemas.openxmlformats.org/officeDocument/2006/relationships/tags" Target="../tags/tag435.xml"/><Relationship Id="rId9" Type="http://schemas.openxmlformats.org/officeDocument/2006/relationships/tags" Target="../tags/tag440.xml"/><Relationship Id="rId14" Type="http://schemas.openxmlformats.org/officeDocument/2006/relationships/tags" Target="../tags/tag445.xml"/><Relationship Id="rId22" Type="http://schemas.openxmlformats.org/officeDocument/2006/relationships/tags" Target="../tags/tag453.xml"/><Relationship Id="rId27" Type="http://schemas.openxmlformats.org/officeDocument/2006/relationships/image" Target="../media/image163.wmf"/><Relationship Id="rId30" Type="http://schemas.openxmlformats.org/officeDocument/2006/relationships/oleObject" Target="../embeddings/oleObject151.bin"/><Relationship Id="rId35" Type="http://schemas.openxmlformats.org/officeDocument/2006/relationships/image" Target="../media/image167.wmf"/><Relationship Id="rId8" Type="http://schemas.openxmlformats.org/officeDocument/2006/relationships/tags" Target="../tags/tag439.xml"/><Relationship Id="rId3" Type="http://schemas.openxmlformats.org/officeDocument/2006/relationships/tags" Target="../tags/tag4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tags" Target="../tags/tag457.xml"/><Relationship Id="rId7" Type="http://schemas.openxmlformats.org/officeDocument/2006/relationships/slide" Target="slide17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483.xml"/><Relationship Id="rId21" Type="http://schemas.openxmlformats.org/officeDocument/2006/relationships/tags" Target="../tags/tag478.xml"/><Relationship Id="rId34" Type="http://schemas.openxmlformats.org/officeDocument/2006/relationships/tags" Target="../tags/tag491.xml"/><Relationship Id="rId42" Type="http://schemas.openxmlformats.org/officeDocument/2006/relationships/oleObject" Target="../embeddings/oleObject156.bin"/><Relationship Id="rId47" Type="http://schemas.openxmlformats.org/officeDocument/2006/relationships/image" Target="../media/image172.emf"/><Relationship Id="rId50" Type="http://schemas.openxmlformats.org/officeDocument/2006/relationships/oleObject" Target="../embeddings/oleObject160.bin"/><Relationship Id="rId55" Type="http://schemas.openxmlformats.org/officeDocument/2006/relationships/image" Target="../media/image176.wmf"/><Relationship Id="rId63" Type="http://schemas.openxmlformats.org/officeDocument/2006/relationships/image" Target="../media/image183.png"/><Relationship Id="rId7" Type="http://schemas.openxmlformats.org/officeDocument/2006/relationships/tags" Target="../tags/tag464.xml"/><Relationship Id="rId2" Type="http://schemas.openxmlformats.org/officeDocument/2006/relationships/tags" Target="../tags/tag459.xml"/><Relationship Id="rId16" Type="http://schemas.openxmlformats.org/officeDocument/2006/relationships/tags" Target="../tags/tag473.xml"/><Relationship Id="rId29" Type="http://schemas.openxmlformats.org/officeDocument/2006/relationships/tags" Target="../tags/tag486.xml"/><Relationship Id="rId11" Type="http://schemas.openxmlformats.org/officeDocument/2006/relationships/tags" Target="../tags/tag468.xml"/><Relationship Id="rId24" Type="http://schemas.openxmlformats.org/officeDocument/2006/relationships/tags" Target="../tags/tag481.xml"/><Relationship Id="rId32" Type="http://schemas.openxmlformats.org/officeDocument/2006/relationships/tags" Target="../tags/tag489.xml"/><Relationship Id="rId37" Type="http://schemas.openxmlformats.org/officeDocument/2006/relationships/tags" Target="../tags/tag494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171.wmf"/><Relationship Id="rId53" Type="http://schemas.openxmlformats.org/officeDocument/2006/relationships/image" Target="../media/image175.wmf"/><Relationship Id="rId58" Type="http://schemas.openxmlformats.org/officeDocument/2006/relationships/oleObject" Target="../embeddings/oleObject164.bin"/><Relationship Id="rId5" Type="http://schemas.openxmlformats.org/officeDocument/2006/relationships/tags" Target="../tags/tag462.xml"/><Relationship Id="rId61" Type="http://schemas.openxmlformats.org/officeDocument/2006/relationships/image" Target="../media/image179.wmf"/><Relationship Id="rId19" Type="http://schemas.openxmlformats.org/officeDocument/2006/relationships/tags" Target="../tags/tag476.xml"/><Relationship Id="rId14" Type="http://schemas.openxmlformats.org/officeDocument/2006/relationships/tags" Target="../tags/tag471.xml"/><Relationship Id="rId22" Type="http://schemas.openxmlformats.org/officeDocument/2006/relationships/tags" Target="../tags/tag479.xml"/><Relationship Id="rId27" Type="http://schemas.openxmlformats.org/officeDocument/2006/relationships/tags" Target="../tags/tag484.xml"/><Relationship Id="rId30" Type="http://schemas.openxmlformats.org/officeDocument/2006/relationships/tags" Target="../tags/tag487.xml"/><Relationship Id="rId35" Type="http://schemas.openxmlformats.org/officeDocument/2006/relationships/tags" Target="../tags/tag492.xml"/><Relationship Id="rId43" Type="http://schemas.openxmlformats.org/officeDocument/2006/relationships/image" Target="../media/image170.emf"/><Relationship Id="rId48" Type="http://schemas.openxmlformats.org/officeDocument/2006/relationships/oleObject" Target="../embeddings/oleObject159.bin"/><Relationship Id="rId56" Type="http://schemas.openxmlformats.org/officeDocument/2006/relationships/oleObject" Target="../embeddings/oleObject163.bin"/><Relationship Id="rId64" Type="http://schemas.openxmlformats.org/officeDocument/2006/relationships/oleObject" Target="../embeddings/oleObject166.bin"/><Relationship Id="rId8" Type="http://schemas.openxmlformats.org/officeDocument/2006/relationships/tags" Target="../tags/tag465.xml"/><Relationship Id="rId51" Type="http://schemas.openxmlformats.org/officeDocument/2006/relationships/image" Target="../media/image174.emf"/><Relationship Id="rId3" Type="http://schemas.openxmlformats.org/officeDocument/2006/relationships/tags" Target="../tags/tag460.xml"/><Relationship Id="rId12" Type="http://schemas.openxmlformats.org/officeDocument/2006/relationships/tags" Target="../tags/tag469.xml"/><Relationship Id="rId17" Type="http://schemas.openxmlformats.org/officeDocument/2006/relationships/tags" Target="../tags/tag474.xml"/><Relationship Id="rId25" Type="http://schemas.openxmlformats.org/officeDocument/2006/relationships/tags" Target="../tags/tag482.xml"/><Relationship Id="rId33" Type="http://schemas.openxmlformats.org/officeDocument/2006/relationships/tags" Target="../tags/tag490.xml"/><Relationship Id="rId38" Type="http://schemas.openxmlformats.org/officeDocument/2006/relationships/tags" Target="../tags/tag495.xml"/><Relationship Id="rId46" Type="http://schemas.openxmlformats.org/officeDocument/2006/relationships/oleObject" Target="../embeddings/oleObject158.bin"/><Relationship Id="rId59" Type="http://schemas.openxmlformats.org/officeDocument/2006/relationships/image" Target="../media/image178.wmf"/><Relationship Id="rId20" Type="http://schemas.openxmlformats.org/officeDocument/2006/relationships/tags" Target="../tags/tag477.xml"/><Relationship Id="rId41" Type="http://schemas.openxmlformats.org/officeDocument/2006/relationships/notesSlide" Target="../notesSlides/notesSlide23.xml"/><Relationship Id="rId54" Type="http://schemas.openxmlformats.org/officeDocument/2006/relationships/oleObject" Target="../embeddings/oleObject162.bin"/><Relationship Id="rId62" Type="http://schemas.openxmlformats.org/officeDocument/2006/relationships/tags" Target="../tags/tag489.xml"/><Relationship Id="rId1" Type="http://schemas.openxmlformats.org/officeDocument/2006/relationships/vmlDrawing" Target="../drawings/vmlDrawing17.vml"/><Relationship Id="rId6" Type="http://schemas.openxmlformats.org/officeDocument/2006/relationships/tags" Target="../tags/tag463.xml"/><Relationship Id="rId15" Type="http://schemas.openxmlformats.org/officeDocument/2006/relationships/tags" Target="../tags/tag472.xml"/><Relationship Id="rId23" Type="http://schemas.openxmlformats.org/officeDocument/2006/relationships/tags" Target="../tags/tag480.xml"/><Relationship Id="rId28" Type="http://schemas.openxmlformats.org/officeDocument/2006/relationships/tags" Target="../tags/tag485.xml"/><Relationship Id="rId36" Type="http://schemas.openxmlformats.org/officeDocument/2006/relationships/tags" Target="../tags/tag493.xml"/><Relationship Id="rId49" Type="http://schemas.openxmlformats.org/officeDocument/2006/relationships/image" Target="../media/image173.wmf"/><Relationship Id="rId57" Type="http://schemas.openxmlformats.org/officeDocument/2006/relationships/image" Target="../media/image177.wmf"/><Relationship Id="rId10" Type="http://schemas.openxmlformats.org/officeDocument/2006/relationships/tags" Target="../tags/tag467.xml"/><Relationship Id="rId31" Type="http://schemas.openxmlformats.org/officeDocument/2006/relationships/tags" Target="../tags/tag488.xml"/><Relationship Id="rId44" Type="http://schemas.openxmlformats.org/officeDocument/2006/relationships/oleObject" Target="../embeddings/oleObject157.bin"/><Relationship Id="rId52" Type="http://schemas.openxmlformats.org/officeDocument/2006/relationships/oleObject" Target="../embeddings/oleObject161.bin"/><Relationship Id="rId60" Type="http://schemas.openxmlformats.org/officeDocument/2006/relationships/oleObject" Target="../embeddings/oleObject165.bin"/><Relationship Id="rId65" Type="http://schemas.openxmlformats.org/officeDocument/2006/relationships/image" Target="../media/image180.emf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3" Type="http://schemas.openxmlformats.org/officeDocument/2006/relationships/tags" Target="../tags/tag470.xml"/><Relationship Id="rId18" Type="http://schemas.openxmlformats.org/officeDocument/2006/relationships/tags" Target="../tags/tag475.xml"/><Relationship Id="rId39" Type="http://schemas.openxmlformats.org/officeDocument/2006/relationships/tags" Target="../tags/tag496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521.xml"/><Relationship Id="rId21" Type="http://schemas.openxmlformats.org/officeDocument/2006/relationships/tags" Target="../tags/tag516.xml"/><Relationship Id="rId42" Type="http://schemas.openxmlformats.org/officeDocument/2006/relationships/tags" Target="../tags/tag537.xml"/><Relationship Id="rId47" Type="http://schemas.openxmlformats.org/officeDocument/2006/relationships/tags" Target="../tags/tag542.xml"/><Relationship Id="rId63" Type="http://schemas.openxmlformats.org/officeDocument/2006/relationships/image" Target="../media/image187.wmf"/><Relationship Id="rId68" Type="http://schemas.openxmlformats.org/officeDocument/2006/relationships/image" Target="../media/image189.wmf"/><Relationship Id="rId84" Type="http://schemas.openxmlformats.org/officeDocument/2006/relationships/image" Target="../media/image197.wmf"/><Relationship Id="rId89" Type="http://schemas.openxmlformats.org/officeDocument/2006/relationships/oleObject" Target="../embeddings/oleObject187.bin"/><Relationship Id="rId16" Type="http://schemas.openxmlformats.org/officeDocument/2006/relationships/tags" Target="../tags/tag511.xml"/><Relationship Id="rId11" Type="http://schemas.openxmlformats.org/officeDocument/2006/relationships/tags" Target="../tags/tag506.xml"/><Relationship Id="rId32" Type="http://schemas.openxmlformats.org/officeDocument/2006/relationships/tags" Target="../tags/tag527.xml"/><Relationship Id="rId37" Type="http://schemas.openxmlformats.org/officeDocument/2006/relationships/tags" Target="../tags/tag532.xml"/><Relationship Id="rId53" Type="http://schemas.openxmlformats.org/officeDocument/2006/relationships/image" Target="../media/image182.emf"/><Relationship Id="rId58" Type="http://schemas.openxmlformats.org/officeDocument/2006/relationships/oleObject" Target="../embeddings/oleObject171.bin"/><Relationship Id="rId74" Type="http://schemas.openxmlformats.org/officeDocument/2006/relationships/image" Target="../media/image192.wmf"/><Relationship Id="rId79" Type="http://schemas.openxmlformats.org/officeDocument/2006/relationships/oleObject" Target="../embeddings/oleObject182.bin"/><Relationship Id="rId5" Type="http://schemas.openxmlformats.org/officeDocument/2006/relationships/tags" Target="../tags/tag500.xml"/><Relationship Id="rId90" Type="http://schemas.openxmlformats.org/officeDocument/2006/relationships/image" Target="../media/image200.wmf"/><Relationship Id="rId95" Type="http://schemas.openxmlformats.org/officeDocument/2006/relationships/oleObject" Target="../embeddings/oleObject190.bin"/><Relationship Id="rId22" Type="http://schemas.openxmlformats.org/officeDocument/2006/relationships/tags" Target="../tags/tag517.xml"/><Relationship Id="rId27" Type="http://schemas.openxmlformats.org/officeDocument/2006/relationships/tags" Target="../tags/tag522.xml"/><Relationship Id="rId43" Type="http://schemas.openxmlformats.org/officeDocument/2006/relationships/tags" Target="../tags/tag538.xml"/><Relationship Id="rId48" Type="http://schemas.openxmlformats.org/officeDocument/2006/relationships/slideLayout" Target="../slideLayouts/slideLayout2.xml"/><Relationship Id="rId64" Type="http://schemas.openxmlformats.org/officeDocument/2006/relationships/oleObject" Target="../embeddings/oleObject174.bin"/><Relationship Id="rId69" Type="http://schemas.openxmlformats.org/officeDocument/2006/relationships/oleObject" Target="../embeddings/oleObject177.bin"/><Relationship Id="rId8" Type="http://schemas.openxmlformats.org/officeDocument/2006/relationships/tags" Target="../tags/tag503.xml"/><Relationship Id="rId51" Type="http://schemas.openxmlformats.org/officeDocument/2006/relationships/image" Target="../media/image181.emf"/><Relationship Id="rId72" Type="http://schemas.openxmlformats.org/officeDocument/2006/relationships/image" Target="../media/image191.wmf"/><Relationship Id="rId80" Type="http://schemas.openxmlformats.org/officeDocument/2006/relationships/image" Target="../media/image195.wmf"/><Relationship Id="rId85" Type="http://schemas.openxmlformats.org/officeDocument/2006/relationships/oleObject" Target="../embeddings/oleObject185.bin"/><Relationship Id="rId93" Type="http://schemas.openxmlformats.org/officeDocument/2006/relationships/oleObject" Target="../embeddings/oleObject189.bin"/><Relationship Id="rId3" Type="http://schemas.openxmlformats.org/officeDocument/2006/relationships/tags" Target="../tags/tag498.xml"/><Relationship Id="rId12" Type="http://schemas.openxmlformats.org/officeDocument/2006/relationships/tags" Target="../tags/tag507.xml"/><Relationship Id="rId17" Type="http://schemas.openxmlformats.org/officeDocument/2006/relationships/tags" Target="../tags/tag512.xml"/><Relationship Id="rId25" Type="http://schemas.openxmlformats.org/officeDocument/2006/relationships/tags" Target="../tags/tag520.xml"/><Relationship Id="rId33" Type="http://schemas.openxmlformats.org/officeDocument/2006/relationships/tags" Target="../tags/tag528.xml"/><Relationship Id="rId38" Type="http://schemas.openxmlformats.org/officeDocument/2006/relationships/tags" Target="../tags/tag533.xml"/><Relationship Id="rId46" Type="http://schemas.openxmlformats.org/officeDocument/2006/relationships/tags" Target="../tags/tag541.xml"/><Relationship Id="rId59" Type="http://schemas.openxmlformats.org/officeDocument/2006/relationships/image" Target="../media/image185.emf"/><Relationship Id="rId67" Type="http://schemas.openxmlformats.org/officeDocument/2006/relationships/oleObject" Target="../embeddings/oleObject176.bin"/><Relationship Id="rId20" Type="http://schemas.openxmlformats.org/officeDocument/2006/relationships/tags" Target="../tags/tag515.xml"/><Relationship Id="rId41" Type="http://schemas.openxmlformats.org/officeDocument/2006/relationships/tags" Target="../tags/tag536.xml"/><Relationship Id="rId54" Type="http://schemas.openxmlformats.org/officeDocument/2006/relationships/oleObject" Target="../embeddings/oleObject169.bin"/><Relationship Id="rId62" Type="http://schemas.openxmlformats.org/officeDocument/2006/relationships/oleObject" Target="../embeddings/oleObject173.bin"/><Relationship Id="rId70" Type="http://schemas.openxmlformats.org/officeDocument/2006/relationships/image" Target="../media/image190.wmf"/><Relationship Id="rId75" Type="http://schemas.openxmlformats.org/officeDocument/2006/relationships/oleObject" Target="../embeddings/oleObject180.bin"/><Relationship Id="rId83" Type="http://schemas.openxmlformats.org/officeDocument/2006/relationships/oleObject" Target="../embeddings/oleObject184.bin"/><Relationship Id="rId88" Type="http://schemas.openxmlformats.org/officeDocument/2006/relationships/image" Target="../media/image199.wmf"/><Relationship Id="rId91" Type="http://schemas.openxmlformats.org/officeDocument/2006/relationships/oleObject" Target="../embeddings/oleObject188.bin"/><Relationship Id="rId96" Type="http://schemas.openxmlformats.org/officeDocument/2006/relationships/image" Target="../media/image203.wmf"/><Relationship Id="rId1" Type="http://schemas.openxmlformats.org/officeDocument/2006/relationships/vmlDrawing" Target="../drawings/vmlDrawing18.vml"/><Relationship Id="rId6" Type="http://schemas.openxmlformats.org/officeDocument/2006/relationships/tags" Target="../tags/tag501.xml"/><Relationship Id="rId15" Type="http://schemas.openxmlformats.org/officeDocument/2006/relationships/tags" Target="../tags/tag510.xml"/><Relationship Id="rId23" Type="http://schemas.openxmlformats.org/officeDocument/2006/relationships/tags" Target="../tags/tag518.xml"/><Relationship Id="rId28" Type="http://schemas.openxmlformats.org/officeDocument/2006/relationships/tags" Target="../tags/tag523.xml"/><Relationship Id="rId36" Type="http://schemas.openxmlformats.org/officeDocument/2006/relationships/tags" Target="../tags/tag531.xml"/><Relationship Id="rId49" Type="http://schemas.openxmlformats.org/officeDocument/2006/relationships/notesSlide" Target="../notesSlides/notesSlide24.xml"/><Relationship Id="rId57" Type="http://schemas.openxmlformats.org/officeDocument/2006/relationships/image" Target="../media/image184.wmf"/><Relationship Id="rId10" Type="http://schemas.openxmlformats.org/officeDocument/2006/relationships/tags" Target="../tags/tag505.xml"/><Relationship Id="rId31" Type="http://schemas.openxmlformats.org/officeDocument/2006/relationships/tags" Target="../tags/tag526.xml"/><Relationship Id="rId44" Type="http://schemas.openxmlformats.org/officeDocument/2006/relationships/tags" Target="../tags/tag539.xml"/><Relationship Id="rId52" Type="http://schemas.openxmlformats.org/officeDocument/2006/relationships/oleObject" Target="../embeddings/oleObject168.bin"/><Relationship Id="rId60" Type="http://schemas.openxmlformats.org/officeDocument/2006/relationships/oleObject" Target="../embeddings/oleObject172.bin"/><Relationship Id="rId65" Type="http://schemas.openxmlformats.org/officeDocument/2006/relationships/image" Target="../media/image188.wmf"/><Relationship Id="rId73" Type="http://schemas.openxmlformats.org/officeDocument/2006/relationships/oleObject" Target="../embeddings/oleObject179.bin"/><Relationship Id="rId78" Type="http://schemas.openxmlformats.org/officeDocument/2006/relationships/image" Target="../media/image194.wmf"/><Relationship Id="rId81" Type="http://schemas.openxmlformats.org/officeDocument/2006/relationships/oleObject" Target="../embeddings/oleObject183.bin"/><Relationship Id="rId86" Type="http://schemas.openxmlformats.org/officeDocument/2006/relationships/image" Target="../media/image198.wmf"/><Relationship Id="rId94" Type="http://schemas.openxmlformats.org/officeDocument/2006/relationships/image" Target="../media/image202.wmf"/><Relationship Id="rId4" Type="http://schemas.openxmlformats.org/officeDocument/2006/relationships/tags" Target="../tags/tag499.xml"/><Relationship Id="rId9" Type="http://schemas.openxmlformats.org/officeDocument/2006/relationships/tags" Target="../tags/tag504.xml"/><Relationship Id="rId13" Type="http://schemas.openxmlformats.org/officeDocument/2006/relationships/tags" Target="../tags/tag508.xml"/><Relationship Id="rId18" Type="http://schemas.openxmlformats.org/officeDocument/2006/relationships/tags" Target="../tags/tag513.xml"/><Relationship Id="rId39" Type="http://schemas.openxmlformats.org/officeDocument/2006/relationships/tags" Target="../tags/tag534.xml"/><Relationship Id="rId34" Type="http://schemas.openxmlformats.org/officeDocument/2006/relationships/tags" Target="../tags/tag529.xml"/><Relationship Id="rId50" Type="http://schemas.openxmlformats.org/officeDocument/2006/relationships/oleObject" Target="../embeddings/oleObject167.bin"/><Relationship Id="rId55" Type="http://schemas.openxmlformats.org/officeDocument/2006/relationships/image" Target="../media/image183.wmf"/><Relationship Id="rId76" Type="http://schemas.openxmlformats.org/officeDocument/2006/relationships/image" Target="../media/image193.wmf"/><Relationship Id="rId7" Type="http://schemas.openxmlformats.org/officeDocument/2006/relationships/tags" Target="../tags/tag502.xml"/><Relationship Id="rId71" Type="http://schemas.openxmlformats.org/officeDocument/2006/relationships/oleObject" Target="../embeddings/oleObject178.bin"/><Relationship Id="rId92" Type="http://schemas.openxmlformats.org/officeDocument/2006/relationships/image" Target="../media/image201.wmf"/><Relationship Id="rId2" Type="http://schemas.openxmlformats.org/officeDocument/2006/relationships/tags" Target="../tags/tag497.xml"/><Relationship Id="rId29" Type="http://schemas.openxmlformats.org/officeDocument/2006/relationships/tags" Target="../tags/tag524.xml"/><Relationship Id="rId24" Type="http://schemas.openxmlformats.org/officeDocument/2006/relationships/tags" Target="../tags/tag519.xml"/><Relationship Id="rId40" Type="http://schemas.openxmlformats.org/officeDocument/2006/relationships/tags" Target="../tags/tag535.xml"/><Relationship Id="rId45" Type="http://schemas.openxmlformats.org/officeDocument/2006/relationships/tags" Target="../tags/tag540.xml"/><Relationship Id="rId66" Type="http://schemas.openxmlformats.org/officeDocument/2006/relationships/oleObject" Target="../embeddings/oleObject175.bin"/><Relationship Id="rId87" Type="http://schemas.openxmlformats.org/officeDocument/2006/relationships/oleObject" Target="../embeddings/oleObject186.bin"/><Relationship Id="rId61" Type="http://schemas.openxmlformats.org/officeDocument/2006/relationships/image" Target="../media/image186.wmf"/><Relationship Id="rId82" Type="http://schemas.openxmlformats.org/officeDocument/2006/relationships/image" Target="../media/image196.wmf"/><Relationship Id="rId19" Type="http://schemas.openxmlformats.org/officeDocument/2006/relationships/tags" Target="../tags/tag514.xml"/><Relationship Id="rId14" Type="http://schemas.openxmlformats.org/officeDocument/2006/relationships/tags" Target="../tags/tag509.xml"/><Relationship Id="rId30" Type="http://schemas.openxmlformats.org/officeDocument/2006/relationships/tags" Target="../tags/tag525.xml"/><Relationship Id="rId35" Type="http://schemas.openxmlformats.org/officeDocument/2006/relationships/tags" Target="../tags/tag530.xml"/><Relationship Id="rId56" Type="http://schemas.openxmlformats.org/officeDocument/2006/relationships/oleObject" Target="../embeddings/oleObject170.bin"/><Relationship Id="rId77" Type="http://schemas.openxmlformats.org/officeDocument/2006/relationships/oleObject" Target="../embeddings/oleObject181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554.xml"/><Relationship Id="rId18" Type="http://schemas.openxmlformats.org/officeDocument/2006/relationships/tags" Target="../tags/tag559.xml"/><Relationship Id="rId26" Type="http://schemas.openxmlformats.org/officeDocument/2006/relationships/tags" Target="../tags/tag567.xml"/><Relationship Id="rId39" Type="http://schemas.openxmlformats.org/officeDocument/2006/relationships/oleObject" Target="../embeddings/oleObject195.bin"/><Relationship Id="rId21" Type="http://schemas.openxmlformats.org/officeDocument/2006/relationships/tags" Target="../tags/tag562.xml"/><Relationship Id="rId34" Type="http://schemas.openxmlformats.org/officeDocument/2006/relationships/image" Target="../media/image205.wmf"/><Relationship Id="rId42" Type="http://schemas.openxmlformats.org/officeDocument/2006/relationships/image" Target="../media/image209.wmf"/><Relationship Id="rId47" Type="http://schemas.openxmlformats.org/officeDocument/2006/relationships/oleObject" Target="../embeddings/oleObject199.bin"/><Relationship Id="rId7" Type="http://schemas.openxmlformats.org/officeDocument/2006/relationships/tags" Target="../tags/tag548.xml"/><Relationship Id="rId2" Type="http://schemas.openxmlformats.org/officeDocument/2006/relationships/tags" Target="../tags/tag543.xml"/><Relationship Id="rId16" Type="http://schemas.openxmlformats.org/officeDocument/2006/relationships/tags" Target="../tags/tag557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tags" Target="../tags/tag547.xml"/><Relationship Id="rId11" Type="http://schemas.openxmlformats.org/officeDocument/2006/relationships/tags" Target="../tags/tag552.xml"/><Relationship Id="rId24" Type="http://schemas.openxmlformats.org/officeDocument/2006/relationships/tags" Target="../tags/tag565.xml"/><Relationship Id="rId32" Type="http://schemas.openxmlformats.org/officeDocument/2006/relationships/image" Target="../media/image204.wmf"/><Relationship Id="rId37" Type="http://schemas.openxmlformats.org/officeDocument/2006/relationships/oleObject" Target="../embeddings/oleObject194.bin"/><Relationship Id="rId40" Type="http://schemas.openxmlformats.org/officeDocument/2006/relationships/image" Target="../media/image208.wmf"/><Relationship Id="rId45" Type="http://schemas.openxmlformats.org/officeDocument/2006/relationships/oleObject" Target="../embeddings/oleObject198.bin"/><Relationship Id="rId5" Type="http://schemas.openxmlformats.org/officeDocument/2006/relationships/tags" Target="../tags/tag546.xml"/><Relationship Id="rId15" Type="http://schemas.openxmlformats.org/officeDocument/2006/relationships/tags" Target="../tags/tag556.xml"/><Relationship Id="rId23" Type="http://schemas.openxmlformats.org/officeDocument/2006/relationships/tags" Target="../tags/tag564.xml"/><Relationship Id="rId28" Type="http://schemas.openxmlformats.org/officeDocument/2006/relationships/tags" Target="../tags/tag569.xml"/><Relationship Id="rId36" Type="http://schemas.openxmlformats.org/officeDocument/2006/relationships/image" Target="../media/image206.wmf"/><Relationship Id="rId10" Type="http://schemas.openxmlformats.org/officeDocument/2006/relationships/tags" Target="../tags/tag551.xml"/><Relationship Id="rId19" Type="http://schemas.openxmlformats.org/officeDocument/2006/relationships/tags" Target="../tags/tag560.xml"/><Relationship Id="rId31" Type="http://schemas.openxmlformats.org/officeDocument/2006/relationships/oleObject" Target="../embeddings/oleObject191.bin"/><Relationship Id="rId44" Type="http://schemas.openxmlformats.org/officeDocument/2006/relationships/image" Target="../media/image210.wmf"/><Relationship Id="rId4" Type="http://schemas.openxmlformats.org/officeDocument/2006/relationships/tags" Target="../tags/tag545.xml"/><Relationship Id="rId9" Type="http://schemas.openxmlformats.org/officeDocument/2006/relationships/tags" Target="../tags/tag550.xml"/><Relationship Id="rId14" Type="http://schemas.openxmlformats.org/officeDocument/2006/relationships/tags" Target="../tags/tag555.xml"/><Relationship Id="rId22" Type="http://schemas.openxmlformats.org/officeDocument/2006/relationships/tags" Target="../tags/tag563.xml"/><Relationship Id="rId27" Type="http://schemas.openxmlformats.org/officeDocument/2006/relationships/tags" Target="../tags/tag568.xml"/><Relationship Id="rId30" Type="http://schemas.openxmlformats.org/officeDocument/2006/relationships/notesSlide" Target="../notesSlides/notesSlide25.xml"/><Relationship Id="rId35" Type="http://schemas.openxmlformats.org/officeDocument/2006/relationships/oleObject" Target="../embeddings/oleObject193.bin"/><Relationship Id="rId43" Type="http://schemas.openxmlformats.org/officeDocument/2006/relationships/oleObject" Target="../embeddings/oleObject197.bin"/><Relationship Id="rId48" Type="http://schemas.openxmlformats.org/officeDocument/2006/relationships/image" Target="../media/image212.wmf"/><Relationship Id="rId8" Type="http://schemas.openxmlformats.org/officeDocument/2006/relationships/tags" Target="../tags/tag549.xml"/><Relationship Id="rId3" Type="http://schemas.openxmlformats.org/officeDocument/2006/relationships/tags" Target="../tags/tag544.xml"/><Relationship Id="rId12" Type="http://schemas.openxmlformats.org/officeDocument/2006/relationships/tags" Target="../tags/tag553.xml"/><Relationship Id="rId17" Type="http://schemas.openxmlformats.org/officeDocument/2006/relationships/tags" Target="../tags/tag558.xml"/><Relationship Id="rId25" Type="http://schemas.openxmlformats.org/officeDocument/2006/relationships/tags" Target="../tags/tag566.xml"/><Relationship Id="rId33" Type="http://schemas.openxmlformats.org/officeDocument/2006/relationships/oleObject" Target="../embeddings/oleObject192.bin"/><Relationship Id="rId38" Type="http://schemas.openxmlformats.org/officeDocument/2006/relationships/image" Target="../media/image207.wmf"/><Relationship Id="rId46" Type="http://schemas.openxmlformats.org/officeDocument/2006/relationships/image" Target="../media/image211.wmf"/><Relationship Id="rId20" Type="http://schemas.openxmlformats.org/officeDocument/2006/relationships/tags" Target="../tags/tag561.xml"/><Relationship Id="rId41" Type="http://schemas.openxmlformats.org/officeDocument/2006/relationships/oleObject" Target="../embeddings/oleObject196.bin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594.xml"/><Relationship Id="rId117" Type="http://schemas.openxmlformats.org/officeDocument/2006/relationships/oleObject" Target="../embeddings/oleObject226.bin"/><Relationship Id="rId21" Type="http://schemas.openxmlformats.org/officeDocument/2006/relationships/tags" Target="../tags/tag589.xml"/><Relationship Id="rId42" Type="http://schemas.openxmlformats.org/officeDocument/2006/relationships/tags" Target="../tags/tag610.xml"/><Relationship Id="rId47" Type="http://schemas.openxmlformats.org/officeDocument/2006/relationships/tags" Target="../tags/tag615.xml"/><Relationship Id="rId63" Type="http://schemas.openxmlformats.org/officeDocument/2006/relationships/slideLayout" Target="../slideLayouts/slideLayout2.xml"/><Relationship Id="rId68" Type="http://schemas.openxmlformats.org/officeDocument/2006/relationships/image" Target="../media/image214.emf"/><Relationship Id="rId84" Type="http://schemas.openxmlformats.org/officeDocument/2006/relationships/image" Target="../media/image222.emf"/><Relationship Id="rId89" Type="http://schemas.openxmlformats.org/officeDocument/2006/relationships/oleObject" Target="../embeddings/oleObject212.bin"/><Relationship Id="rId112" Type="http://schemas.openxmlformats.org/officeDocument/2006/relationships/image" Target="../media/image236.wmf"/><Relationship Id="rId16" Type="http://schemas.openxmlformats.org/officeDocument/2006/relationships/tags" Target="../tags/tag584.xml"/><Relationship Id="rId107" Type="http://schemas.openxmlformats.org/officeDocument/2006/relationships/oleObject" Target="../embeddings/oleObject221.bin"/><Relationship Id="rId11" Type="http://schemas.openxmlformats.org/officeDocument/2006/relationships/tags" Target="../tags/tag579.xml"/><Relationship Id="rId32" Type="http://schemas.openxmlformats.org/officeDocument/2006/relationships/tags" Target="../tags/tag600.xml"/><Relationship Id="rId37" Type="http://schemas.openxmlformats.org/officeDocument/2006/relationships/tags" Target="../tags/tag605.xml"/><Relationship Id="rId53" Type="http://schemas.openxmlformats.org/officeDocument/2006/relationships/tags" Target="../tags/tag621.xml"/><Relationship Id="rId58" Type="http://schemas.openxmlformats.org/officeDocument/2006/relationships/tags" Target="../tags/tag626.xml"/><Relationship Id="rId74" Type="http://schemas.openxmlformats.org/officeDocument/2006/relationships/image" Target="../media/image217.emf"/><Relationship Id="rId79" Type="http://schemas.openxmlformats.org/officeDocument/2006/relationships/oleObject" Target="../embeddings/oleObject207.bin"/><Relationship Id="rId102" Type="http://schemas.openxmlformats.org/officeDocument/2006/relationships/image" Target="../media/image231.wmf"/><Relationship Id="rId5" Type="http://schemas.openxmlformats.org/officeDocument/2006/relationships/tags" Target="../tags/tag573.xml"/><Relationship Id="rId90" Type="http://schemas.openxmlformats.org/officeDocument/2006/relationships/image" Target="../media/image225.emf"/><Relationship Id="rId95" Type="http://schemas.openxmlformats.org/officeDocument/2006/relationships/oleObject" Target="../embeddings/oleObject215.bin"/><Relationship Id="rId22" Type="http://schemas.openxmlformats.org/officeDocument/2006/relationships/tags" Target="../tags/tag590.xml"/><Relationship Id="rId27" Type="http://schemas.openxmlformats.org/officeDocument/2006/relationships/tags" Target="../tags/tag595.xml"/><Relationship Id="rId43" Type="http://schemas.openxmlformats.org/officeDocument/2006/relationships/tags" Target="../tags/tag611.xml"/><Relationship Id="rId48" Type="http://schemas.openxmlformats.org/officeDocument/2006/relationships/tags" Target="../tags/tag616.xml"/><Relationship Id="rId64" Type="http://schemas.openxmlformats.org/officeDocument/2006/relationships/notesSlide" Target="../notesSlides/notesSlide26.xml"/><Relationship Id="rId69" Type="http://schemas.openxmlformats.org/officeDocument/2006/relationships/oleObject" Target="../embeddings/oleObject202.bin"/><Relationship Id="rId113" Type="http://schemas.openxmlformats.org/officeDocument/2006/relationships/oleObject" Target="../embeddings/oleObject224.bin"/><Relationship Id="rId118" Type="http://schemas.openxmlformats.org/officeDocument/2006/relationships/image" Target="../media/image239.wmf"/><Relationship Id="rId80" Type="http://schemas.openxmlformats.org/officeDocument/2006/relationships/image" Target="../media/image220.emf"/><Relationship Id="rId85" Type="http://schemas.openxmlformats.org/officeDocument/2006/relationships/oleObject" Target="../embeddings/oleObject210.bin"/><Relationship Id="rId12" Type="http://schemas.openxmlformats.org/officeDocument/2006/relationships/tags" Target="../tags/tag580.xml"/><Relationship Id="rId17" Type="http://schemas.openxmlformats.org/officeDocument/2006/relationships/tags" Target="../tags/tag585.xml"/><Relationship Id="rId33" Type="http://schemas.openxmlformats.org/officeDocument/2006/relationships/tags" Target="../tags/tag601.xml"/><Relationship Id="rId38" Type="http://schemas.openxmlformats.org/officeDocument/2006/relationships/tags" Target="../tags/tag606.xml"/><Relationship Id="rId59" Type="http://schemas.openxmlformats.org/officeDocument/2006/relationships/tags" Target="../tags/tag627.xml"/><Relationship Id="rId103" Type="http://schemas.openxmlformats.org/officeDocument/2006/relationships/oleObject" Target="../embeddings/oleObject219.bin"/><Relationship Id="rId108" Type="http://schemas.openxmlformats.org/officeDocument/2006/relationships/image" Target="../media/image234.wmf"/><Relationship Id="rId54" Type="http://schemas.openxmlformats.org/officeDocument/2006/relationships/tags" Target="../tags/tag622.xml"/><Relationship Id="rId70" Type="http://schemas.openxmlformats.org/officeDocument/2006/relationships/image" Target="../media/image215.wmf"/><Relationship Id="rId75" Type="http://schemas.openxmlformats.org/officeDocument/2006/relationships/oleObject" Target="../embeddings/oleObject205.bin"/><Relationship Id="rId91" Type="http://schemas.openxmlformats.org/officeDocument/2006/relationships/oleObject" Target="../embeddings/oleObject213.bin"/><Relationship Id="rId96" Type="http://schemas.openxmlformats.org/officeDocument/2006/relationships/image" Target="../media/image228.emf"/><Relationship Id="rId1" Type="http://schemas.openxmlformats.org/officeDocument/2006/relationships/vmlDrawing" Target="../drawings/vmlDrawing20.vml"/><Relationship Id="rId6" Type="http://schemas.openxmlformats.org/officeDocument/2006/relationships/tags" Target="../tags/tag574.xml"/><Relationship Id="rId23" Type="http://schemas.openxmlformats.org/officeDocument/2006/relationships/tags" Target="../tags/tag591.xml"/><Relationship Id="rId28" Type="http://schemas.openxmlformats.org/officeDocument/2006/relationships/tags" Target="../tags/tag596.xml"/><Relationship Id="rId49" Type="http://schemas.openxmlformats.org/officeDocument/2006/relationships/tags" Target="../tags/tag617.xml"/><Relationship Id="rId114" Type="http://schemas.openxmlformats.org/officeDocument/2006/relationships/image" Target="../media/image237.wmf"/><Relationship Id="rId119" Type="http://schemas.openxmlformats.org/officeDocument/2006/relationships/oleObject" Target="../embeddings/oleObject227.bin"/><Relationship Id="rId10" Type="http://schemas.openxmlformats.org/officeDocument/2006/relationships/tags" Target="../tags/tag578.xml"/><Relationship Id="rId31" Type="http://schemas.openxmlformats.org/officeDocument/2006/relationships/tags" Target="../tags/tag599.xml"/><Relationship Id="rId44" Type="http://schemas.openxmlformats.org/officeDocument/2006/relationships/tags" Target="../tags/tag612.xml"/><Relationship Id="rId52" Type="http://schemas.openxmlformats.org/officeDocument/2006/relationships/tags" Target="../tags/tag620.xml"/><Relationship Id="rId60" Type="http://schemas.openxmlformats.org/officeDocument/2006/relationships/tags" Target="../tags/tag628.xml"/><Relationship Id="rId65" Type="http://schemas.openxmlformats.org/officeDocument/2006/relationships/oleObject" Target="../embeddings/oleObject200.bin"/><Relationship Id="rId73" Type="http://schemas.openxmlformats.org/officeDocument/2006/relationships/oleObject" Target="../embeddings/oleObject204.bin"/><Relationship Id="rId78" Type="http://schemas.openxmlformats.org/officeDocument/2006/relationships/image" Target="../media/image219.emf"/><Relationship Id="rId81" Type="http://schemas.openxmlformats.org/officeDocument/2006/relationships/oleObject" Target="../embeddings/oleObject208.bin"/><Relationship Id="rId86" Type="http://schemas.openxmlformats.org/officeDocument/2006/relationships/image" Target="../media/image223.emf"/><Relationship Id="rId94" Type="http://schemas.openxmlformats.org/officeDocument/2006/relationships/image" Target="../media/image227.emf"/><Relationship Id="rId99" Type="http://schemas.openxmlformats.org/officeDocument/2006/relationships/oleObject" Target="../embeddings/oleObject217.bin"/><Relationship Id="rId101" Type="http://schemas.openxmlformats.org/officeDocument/2006/relationships/oleObject" Target="../embeddings/oleObject218.bin"/><Relationship Id="rId4" Type="http://schemas.openxmlformats.org/officeDocument/2006/relationships/tags" Target="../tags/tag572.xml"/><Relationship Id="rId9" Type="http://schemas.openxmlformats.org/officeDocument/2006/relationships/tags" Target="../tags/tag577.xml"/><Relationship Id="rId13" Type="http://schemas.openxmlformats.org/officeDocument/2006/relationships/tags" Target="../tags/tag581.xml"/><Relationship Id="rId18" Type="http://schemas.openxmlformats.org/officeDocument/2006/relationships/tags" Target="../tags/tag586.xml"/><Relationship Id="rId39" Type="http://schemas.openxmlformats.org/officeDocument/2006/relationships/tags" Target="../tags/tag607.xml"/><Relationship Id="rId109" Type="http://schemas.openxmlformats.org/officeDocument/2006/relationships/oleObject" Target="../embeddings/oleObject222.bin"/><Relationship Id="rId34" Type="http://schemas.openxmlformats.org/officeDocument/2006/relationships/tags" Target="../tags/tag602.xml"/><Relationship Id="rId50" Type="http://schemas.openxmlformats.org/officeDocument/2006/relationships/tags" Target="../tags/tag618.xml"/><Relationship Id="rId55" Type="http://schemas.openxmlformats.org/officeDocument/2006/relationships/tags" Target="../tags/tag623.xml"/><Relationship Id="rId76" Type="http://schemas.openxmlformats.org/officeDocument/2006/relationships/image" Target="../media/image218.emf"/><Relationship Id="rId97" Type="http://schemas.openxmlformats.org/officeDocument/2006/relationships/oleObject" Target="../embeddings/oleObject216.bin"/><Relationship Id="rId104" Type="http://schemas.openxmlformats.org/officeDocument/2006/relationships/image" Target="../media/image232.wmf"/><Relationship Id="rId120" Type="http://schemas.openxmlformats.org/officeDocument/2006/relationships/image" Target="../media/image240.wmf"/><Relationship Id="rId7" Type="http://schemas.openxmlformats.org/officeDocument/2006/relationships/tags" Target="../tags/tag575.xml"/><Relationship Id="rId71" Type="http://schemas.openxmlformats.org/officeDocument/2006/relationships/oleObject" Target="../embeddings/oleObject203.bin"/><Relationship Id="rId92" Type="http://schemas.openxmlformats.org/officeDocument/2006/relationships/image" Target="../media/image226.emf"/><Relationship Id="rId2" Type="http://schemas.openxmlformats.org/officeDocument/2006/relationships/tags" Target="../tags/tag570.xml"/><Relationship Id="rId29" Type="http://schemas.openxmlformats.org/officeDocument/2006/relationships/tags" Target="../tags/tag597.xml"/><Relationship Id="rId24" Type="http://schemas.openxmlformats.org/officeDocument/2006/relationships/tags" Target="../tags/tag592.xml"/><Relationship Id="rId40" Type="http://schemas.openxmlformats.org/officeDocument/2006/relationships/tags" Target="../tags/tag608.xml"/><Relationship Id="rId45" Type="http://schemas.openxmlformats.org/officeDocument/2006/relationships/tags" Target="../tags/tag613.xml"/><Relationship Id="rId66" Type="http://schemas.openxmlformats.org/officeDocument/2006/relationships/image" Target="../media/image213.emf"/><Relationship Id="rId87" Type="http://schemas.openxmlformats.org/officeDocument/2006/relationships/oleObject" Target="../embeddings/oleObject211.bin"/><Relationship Id="rId110" Type="http://schemas.openxmlformats.org/officeDocument/2006/relationships/image" Target="../media/image235.wmf"/><Relationship Id="rId115" Type="http://schemas.openxmlformats.org/officeDocument/2006/relationships/oleObject" Target="../embeddings/oleObject225.bin"/><Relationship Id="rId61" Type="http://schemas.openxmlformats.org/officeDocument/2006/relationships/tags" Target="../tags/tag629.xml"/><Relationship Id="rId82" Type="http://schemas.openxmlformats.org/officeDocument/2006/relationships/image" Target="../media/image221.emf"/><Relationship Id="rId19" Type="http://schemas.openxmlformats.org/officeDocument/2006/relationships/tags" Target="../tags/tag587.xml"/><Relationship Id="rId14" Type="http://schemas.openxmlformats.org/officeDocument/2006/relationships/tags" Target="../tags/tag582.xml"/><Relationship Id="rId30" Type="http://schemas.openxmlformats.org/officeDocument/2006/relationships/tags" Target="../tags/tag598.xml"/><Relationship Id="rId35" Type="http://schemas.openxmlformats.org/officeDocument/2006/relationships/tags" Target="../tags/tag603.xml"/><Relationship Id="rId56" Type="http://schemas.openxmlformats.org/officeDocument/2006/relationships/tags" Target="../tags/tag624.xml"/><Relationship Id="rId77" Type="http://schemas.openxmlformats.org/officeDocument/2006/relationships/oleObject" Target="../embeddings/oleObject206.bin"/><Relationship Id="rId100" Type="http://schemas.openxmlformats.org/officeDocument/2006/relationships/image" Target="../media/image230.emf"/><Relationship Id="rId105" Type="http://schemas.openxmlformats.org/officeDocument/2006/relationships/oleObject" Target="../embeddings/oleObject220.bin"/><Relationship Id="rId8" Type="http://schemas.openxmlformats.org/officeDocument/2006/relationships/tags" Target="../tags/tag576.xml"/><Relationship Id="rId51" Type="http://schemas.openxmlformats.org/officeDocument/2006/relationships/tags" Target="../tags/tag619.xml"/><Relationship Id="rId72" Type="http://schemas.openxmlformats.org/officeDocument/2006/relationships/image" Target="../media/image216.emf"/><Relationship Id="rId93" Type="http://schemas.openxmlformats.org/officeDocument/2006/relationships/oleObject" Target="../embeddings/oleObject214.bin"/><Relationship Id="rId98" Type="http://schemas.openxmlformats.org/officeDocument/2006/relationships/image" Target="../media/image229.emf"/><Relationship Id="rId3" Type="http://schemas.openxmlformats.org/officeDocument/2006/relationships/tags" Target="../tags/tag571.xml"/><Relationship Id="rId25" Type="http://schemas.openxmlformats.org/officeDocument/2006/relationships/tags" Target="../tags/tag593.xml"/><Relationship Id="rId46" Type="http://schemas.openxmlformats.org/officeDocument/2006/relationships/tags" Target="../tags/tag614.xml"/><Relationship Id="rId67" Type="http://schemas.openxmlformats.org/officeDocument/2006/relationships/oleObject" Target="../embeddings/oleObject201.bin"/><Relationship Id="rId116" Type="http://schemas.openxmlformats.org/officeDocument/2006/relationships/image" Target="../media/image238.wmf"/><Relationship Id="rId20" Type="http://schemas.openxmlformats.org/officeDocument/2006/relationships/tags" Target="../tags/tag588.xml"/><Relationship Id="rId41" Type="http://schemas.openxmlformats.org/officeDocument/2006/relationships/tags" Target="../tags/tag609.xml"/><Relationship Id="rId62" Type="http://schemas.openxmlformats.org/officeDocument/2006/relationships/tags" Target="../tags/tag630.xml"/><Relationship Id="rId83" Type="http://schemas.openxmlformats.org/officeDocument/2006/relationships/oleObject" Target="../embeddings/oleObject209.bin"/><Relationship Id="rId88" Type="http://schemas.openxmlformats.org/officeDocument/2006/relationships/image" Target="../media/image224.emf"/><Relationship Id="rId111" Type="http://schemas.openxmlformats.org/officeDocument/2006/relationships/oleObject" Target="../embeddings/oleObject223.bin"/><Relationship Id="rId15" Type="http://schemas.openxmlformats.org/officeDocument/2006/relationships/tags" Target="../tags/tag583.xml"/><Relationship Id="rId36" Type="http://schemas.openxmlformats.org/officeDocument/2006/relationships/tags" Target="../tags/tag604.xml"/><Relationship Id="rId57" Type="http://schemas.openxmlformats.org/officeDocument/2006/relationships/tags" Target="../tags/tag625.xml"/><Relationship Id="rId106" Type="http://schemas.openxmlformats.org/officeDocument/2006/relationships/image" Target="../media/image233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642.xml"/><Relationship Id="rId18" Type="http://schemas.openxmlformats.org/officeDocument/2006/relationships/tags" Target="../tags/tag647.xml"/><Relationship Id="rId26" Type="http://schemas.openxmlformats.org/officeDocument/2006/relationships/tags" Target="../tags/tag655.xml"/><Relationship Id="rId39" Type="http://schemas.openxmlformats.org/officeDocument/2006/relationships/image" Target="../media/image244.emf"/><Relationship Id="rId21" Type="http://schemas.openxmlformats.org/officeDocument/2006/relationships/tags" Target="../tags/tag650.xml"/><Relationship Id="rId34" Type="http://schemas.openxmlformats.org/officeDocument/2006/relationships/oleObject" Target="../embeddings/oleObject229.bin"/><Relationship Id="rId42" Type="http://schemas.openxmlformats.org/officeDocument/2006/relationships/oleObject" Target="../embeddings/oleObject233.bin"/><Relationship Id="rId47" Type="http://schemas.openxmlformats.org/officeDocument/2006/relationships/image" Target="../media/image248.wmf"/><Relationship Id="rId7" Type="http://schemas.openxmlformats.org/officeDocument/2006/relationships/tags" Target="../tags/tag636.xml"/><Relationship Id="rId2" Type="http://schemas.openxmlformats.org/officeDocument/2006/relationships/tags" Target="../tags/tag631.xml"/><Relationship Id="rId16" Type="http://schemas.openxmlformats.org/officeDocument/2006/relationships/tags" Target="../tags/tag645.xml"/><Relationship Id="rId29" Type="http://schemas.openxmlformats.org/officeDocument/2006/relationships/tags" Target="../tags/tag658.xml"/><Relationship Id="rId1" Type="http://schemas.openxmlformats.org/officeDocument/2006/relationships/vmlDrawing" Target="../drawings/vmlDrawing21.vml"/><Relationship Id="rId6" Type="http://schemas.openxmlformats.org/officeDocument/2006/relationships/tags" Target="../tags/tag635.xml"/><Relationship Id="rId11" Type="http://schemas.openxmlformats.org/officeDocument/2006/relationships/tags" Target="../tags/tag640.xml"/><Relationship Id="rId24" Type="http://schemas.openxmlformats.org/officeDocument/2006/relationships/tags" Target="../tags/tag653.xml"/><Relationship Id="rId32" Type="http://schemas.openxmlformats.org/officeDocument/2006/relationships/oleObject" Target="../embeddings/oleObject228.bin"/><Relationship Id="rId37" Type="http://schemas.openxmlformats.org/officeDocument/2006/relationships/image" Target="../media/image243.emf"/><Relationship Id="rId40" Type="http://schemas.openxmlformats.org/officeDocument/2006/relationships/oleObject" Target="../embeddings/oleObject232.bin"/><Relationship Id="rId45" Type="http://schemas.openxmlformats.org/officeDocument/2006/relationships/image" Target="../media/image247.emf"/><Relationship Id="rId5" Type="http://schemas.openxmlformats.org/officeDocument/2006/relationships/tags" Target="../tags/tag634.xml"/><Relationship Id="rId15" Type="http://schemas.openxmlformats.org/officeDocument/2006/relationships/tags" Target="../tags/tag644.xml"/><Relationship Id="rId23" Type="http://schemas.openxmlformats.org/officeDocument/2006/relationships/tags" Target="../tags/tag652.xml"/><Relationship Id="rId28" Type="http://schemas.openxmlformats.org/officeDocument/2006/relationships/tags" Target="../tags/tag657.xml"/><Relationship Id="rId36" Type="http://schemas.openxmlformats.org/officeDocument/2006/relationships/oleObject" Target="../embeddings/oleObject230.bin"/><Relationship Id="rId10" Type="http://schemas.openxmlformats.org/officeDocument/2006/relationships/tags" Target="../tags/tag639.xml"/><Relationship Id="rId19" Type="http://schemas.openxmlformats.org/officeDocument/2006/relationships/tags" Target="../tags/tag648.xml"/><Relationship Id="rId31" Type="http://schemas.openxmlformats.org/officeDocument/2006/relationships/notesSlide" Target="../notesSlides/notesSlide27.xml"/><Relationship Id="rId44" Type="http://schemas.openxmlformats.org/officeDocument/2006/relationships/oleObject" Target="../embeddings/oleObject234.bin"/><Relationship Id="rId4" Type="http://schemas.openxmlformats.org/officeDocument/2006/relationships/tags" Target="../tags/tag633.xml"/><Relationship Id="rId9" Type="http://schemas.openxmlformats.org/officeDocument/2006/relationships/tags" Target="../tags/tag638.xml"/><Relationship Id="rId14" Type="http://schemas.openxmlformats.org/officeDocument/2006/relationships/tags" Target="../tags/tag643.xml"/><Relationship Id="rId22" Type="http://schemas.openxmlformats.org/officeDocument/2006/relationships/tags" Target="../tags/tag651.xml"/><Relationship Id="rId27" Type="http://schemas.openxmlformats.org/officeDocument/2006/relationships/tags" Target="../tags/tag656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242.emf"/><Relationship Id="rId43" Type="http://schemas.openxmlformats.org/officeDocument/2006/relationships/image" Target="../media/image246.emf"/><Relationship Id="rId8" Type="http://schemas.openxmlformats.org/officeDocument/2006/relationships/tags" Target="../tags/tag637.xml"/><Relationship Id="rId3" Type="http://schemas.openxmlformats.org/officeDocument/2006/relationships/tags" Target="../tags/tag632.xml"/><Relationship Id="rId12" Type="http://schemas.openxmlformats.org/officeDocument/2006/relationships/tags" Target="../tags/tag641.xml"/><Relationship Id="rId17" Type="http://schemas.openxmlformats.org/officeDocument/2006/relationships/tags" Target="../tags/tag646.xml"/><Relationship Id="rId25" Type="http://schemas.openxmlformats.org/officeDocument/2006/relationships/tags" Target="../tags/tag654.xml"/><Relationship Id="rId33" Type="http://schemas.openxmlformats.org/officeDocument/2006/relationships/image" Target="../media/image241.emf"/><Relationship Id="rId38" Type="http://schemas.openxmlformats.org/officeDocument/2006/relationships/oleObject" Target="../embeddings/oleObject231.bin"/><Relationship Id="rId46" Type="http://schemas.openxmlformats.org/officeDocument/2006/relationships/oleObject" Target="../embeddings/oleObject235.bin"/><Relationship Id="rId20" Type="http://schemas.openxmlformats.org/officeDocument/2006/relationships/tags" Target="../tags/tag649.xml"/><Relationship Id="rId41" Type="http://schemas.openxmlformats.org/officeDocument/2006/relationships/image" Target="../media/image245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670.xml"/><Relationship Id="rId18" Type="http://schemas.openxmlformats.org/officeDocument/2006/relationships/tags" Target="../tags/tag675.xml"/><Relationship Id="rId26" Type="http://schemas.openxmlformats.org/officeDocument/2006/relationships/image" Target="../media/image250.wmf"/><Relationship Id="rId3" Type="http://schemas.openxmlformats.org/officeDocument/2006/relationships/tags" Target="../tags/tag660.xml"/><Relationship Id="rId21" Type="http://schemas.openxmlformats.org/officeDocument/2006/relationships/slideLayout" Target="../slideLayouts/slideLayout2.xml"/><Relationship Id="rId34" Type="http://schemas.openxmlformats.org/officeDocument/2006/relationships/oleObject" Target="../embeddings/oleObject241.bin"/><Relationship Id="rId7" Type="http://schemas.openxmlformats.org/officeDocument/2006/relationships/tags" Target="../tags/tag664.xml"/><Relationship Id="rId12" Type="http://schemas.openxmlformats.org/officeDocument/2006/relationships/tags" Target="../tags/tag669.xml"/><Relationship Id="rId17" Type="http://schemas.openxmlformats.org/officeDocument/2006/relationships/tags" Target="../tags/tag674.xml"/><Relationship Id="rId25" Type="http://schemas.openxmlformats.org/officeDocument/2006/relationships/oleObject" Target="../embeddings/oleObject237.bin"/><Relationship Id="rId33" Type="http://schemas.openxmlformats.org/officeDocument/2006/relationships/image" Target="../media/image253.wmf"/><Relationship Id="rId2" Type="http://schemas.openxmlformats.org/officeDocument/2006/relationships/tags" Target="../tags/tag659.xml"/><Relationship Id="rId16" Type="http://schemas.openxmlformats.org/officeDocument/2006/relationships/tags" Target="../tags/tag673.xml"/><Relationship Id="rId20" Type="http://schemas.openxmlformats.org/officeDocument/2006/relationships/tags" Target="../tags/tag677.xml"/><Relationship Id="rId29" Type="http://schemas.openxmlformats.org/officeDocument/2006/relationships/oleObject" Target="../embeddings/oleObject239.bin"/><Relationship Id="rId1" Type="http://schemas.openxmlformats.org/officeDocument/2006/relationships/vmlDrawing" Target="../drawings/vmlDrawing22.vml"/><Relationship Id="rId6" Type="http://schemas.openxmlformats.org/officeDocument/2006/relationships/tags" Target="../tags/tag663.xml"/><Relationship Id="rId11" Type="http://schemas.openxmlformats.org/officeDocument/2006/relationships/tags" Target="../tags/tag668.xml"/><Relationship Id="rId24" Type="http://schemas.openxmlformats.org/officeDocument/2006/relationships/image" Target="../media/image249.wmf"/><Relationship Id="rId32" Type="http://schemas.openxmlformats.org/officeDocument/2006/relationships/oleObject" Target="../embeddings/oleObject240.bin"/><Relationship Id="rId5" Type="http://schemas.openxmlformats.org/officeDocument/2006/relationships/tags" Target="../tags/tag662.xml"/><Relationship Id="rId15" Type="http://schemas.openxmlformats.org/officeDocument/2006/relationships/tags" Target="../tags/tag672.xml"/><Relationship Id="rId23" Type="http://schemas.openxmlformats.org/officeDocument/2006/relationships/oleObject" Target="../embeddings/oleObject236.bin"/><Relationship Id="rId28" Type="http://schemas.openxmlformats.org/officeDocument/2006/relationships/image" Target="../media/image251.wmf"/><Relationship Id="rId10" Type="http://schemas.openxmlformats.org/officeDocument/2006/relationships/tags" Target="../tags/tag667.xml"/><Relationship Id="rId19" Type="http://schemas.openxmlformats.org/officeDocument/2006/relationships/tags" Target="../tags/tag676.xml"/><Relationship Id="rId31" Type="http://schemas.openxmlformats.org/officeDocument/2006/relationships/image" Target="../media/image255.png"/><Relationship Id="rId4" Type="http://schemas.openxmlformats.org/officeDocument/2006/relationships/tags" Target="../tags/tag661.xml"/><Relationship Id="rId9" Type="http://schemas.openxmlformats.org/officeDocument/2006/relationships/tags" Target="../tags/tag666.xml"/><Relationship Id="rId14" Type="http://schemas.openxmlformats.org/officeDocument/2006/relationships/tags" Target="../tags/tag671.xml"/><Relationship Id="rId22" Type="http://schemas.openxmlformats.org/officeDocument/2006/relationships/notesSlide" Target="../notesSlides/notesSlide28.xml"/><Relationship Id="rId27" Type="http://schemas.openxmlformats.org/officeDocument/2006/relationships/oleObject" Target="../embeddings/oleObject238.bin"/><Relationship Id="rId30" Type="http://schemas.openxmlformats.org/officeDocument/2006/relationships/image" Target="../media/image252.wmf"/><Relationship Id="rId35" Type="http://schemas.openxmlformats.org/officeDocument/2006/relationships/image" Target="../media/image254.wmf"/><Relationship Id="rId8" Type="http://schemas.openxmlformats.org/officeDocument/2006/relationships/tags" Target="../tags/tag66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84.xml"/><Relationship Id="rId13" Type="http://schemas.openxmlformats.org/officeDocument/2006/relationships/tags" Target="../tags/tag689.xml"/><Relationship Id="rId18" Type="http://schemas.openxmlformats.org/officeDocument/2006/relationships/notesSlide" Target="../notesSlides/notesSlide29.xml"/><Relationship Id="rId26" Type="http://schemas.openxmlformats.org/officeDocument/2006/relationships/image" Target="../media/image259.wmf"/><Relationship Id="rId3" Type="http://schemas.openxmlformats.org/officeDocument/2006/relationships/tags" Target="../tags/tag679.xml"/><Relationship Id="rId21" Type="http://schemas.openxmlformats.org/officeDocument/2006/relationships/oleObject" Target="../embeddings/oleObject243.bin"/><Relationship Id="rId7" Type="http://schemas.openxmlformats.org/officeDocument/2006/relationships/tags" Target="../tags/tag683.xml"/><Relationship Id="rId12" Type="http://schemas.openxmlformats.org/officeDocument/2006/relationships/tags" Target="../tags/tag688.xml"/><Relationship Id="rId17" Type="http://schemas.openxmlformats.org/officeDocument/2006/relationships/slideLayout" Target="../slideLayouts/slideLayout2.xml"/><Relationship Id="rId25" Type="http://schemas.openxmlformats.org/officeDocument/2006/relationships/oleObject" Target="../embeddings/oleObject245.bin"/><Relationship Id="rId2" Type="http://schemas.openxmlformats.org/officeDocument/2006/relationships/tags" Target="../tags/tag678.xml"/><Relationship Id="rId16" Type="http://schemas.openxmlformats.org/officeDocument/2006/relationships/tags" Target="../tags/tag692.xml"/><Relationship Id="rId20" Type="http://schemas.openxmlformats.org/officeDocument/2006/relationships/image" Target="../media/image256.wmf"/><Relationship Id="rId1" Type="http://schemas.openxmlformats.org/officeDocument/2006/relationships/vmlDrawing" Target="../drawings/vmlDrawing23.vml"/><Relationship Id="rId6" Type="http://schemas.openxmlformats.org/officeDocument/2006/relationships/tags" Target="../tags/tag682.xml"/><Relationship Id="rId11" Type="http://schemas.openxmlformats.org/officeDocument/2006/relationships/tags" Target="../tags/tag687.xml"/><Relationship Id="rId24" Type="http://schemas.openxmlformats.org/officeDocument/2006/relationships/image" Target="../media/image258.wmf"/><Relationship Id="rId5" Type="http://schemas.openxmlformats.org/officeDocument/2006/relationships/tags" Target="../tags/tag681.xml"/><Relationship Id="rId15" Type="http://schemas.openxmlformats.org/officeDocument/2006/relationships/tags" Target="../tags/tag691.xml"/><Relationship Id="rId23" Type="http://schemas.openxmlformats.org/officeDocument/2006/relationships/oleObject" Target="../embeddings/oleObject244.bin"/><Relationship Id="rId28" Type="http://schemas.openxmlformats.org/officeDocument/2006/relationships/image" Target="../media/image260.wmf"/><Relationship Id="rId10" Type="http://schemas.openxmlformats.org/officeDocument/2006/relationships/tags" Target="../tags/tag686.xml"/><Relationship Id="rId19" Type="http://schemas.openxmlformats.org/officeDocument/2006/relationships/oleObject" Target="../embeddings/oleObject242.bin"/><Relationship Id="rId4" Type="http://schemas.openxmlformats.org/officeDocument/2006/relationships/tags" Target="../tags/tag680.xml"/><Relationship Id="rId9" Type="http://schemas.openxmlformats.org/officeDocument/2006/relationships/tags" Target="../tags/tag685.xml"/><Relationship Id="rId14" Type="http://schemas.openxmlformats.org/officeDocument/2006/relationships/tags" Target="../tags/tag690.xml"/><Relationship Id="rId22" Type="http://schemas.openxmlformats.org/officeDocument/2006/relationships/image" Target="../media/image257.wmf"/><Relationship Id="rId27" Type="http://schemas.openxmlformats.org/officeDocument/2006/relationships/oleObject" Target="../embeddings/oleObject24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717.xml"/><Relationship Id="rId21" Type="http://schemas.openxmlformats.org/officeDocument/2006/relationships/tags" Target="../tags/tag712.xml"/><Relationship Id="rId42" Type="http://schemas.openxmlformats.org/officeDocument/2006/relationships/tags" Target="../tags/tag733.xml"/><Relationship Id="rId47" Type="http://schemas.openxmlformats.org/officeDocument/2006/relationships/oleObject" Target="../embeddings/oleObject247.bin"/><Relationship Id="rId63" Type="http://schemas.openxmlformats.org/officeDocument/2006/relationships/oleObject" Target="../embeddings/oleObject255.bin"/><Relationship Id="rId68" Type="http://schemas.openxmlformats.org/officeDocument/2006/relationships/image" Target="../media/image271.wmf"/><Relationship Id="rId84" Type="http://schemas.openxmlformats.org/officeDocument/2006/relationships/image" Target="../media/image279.wmf"/><Relationship Id="rId89" Type="http://schemas.openxmlformats.org/officeDocument/2006/relationships/oleObject" Target="../embeddings/oleObject268.bin"/><Relationship Id="rId16" Type="http://schemas.openxmlformats.org/officeDocument/2006/relationships/tags" Target="../tags/tag707.xml"/><Relationship Id="rId11" Type="http://schemas.openxmlformats.org/officeDocument/2006/relationships/tags" Target="../tags/tag702.xml"/><Relationship Id="rId32" Type="http://schemas.openxmlformats.org/officeDocument/2006/relationships/tags" Target="../tags/tag723.xml"/><Relationship Id="rId37" Type="http://schemas.openxmlformats.org/officeDocument/2006/relationships/tags" Target="../tags/tag728.xml"/><Relationship Id="rId53" Type="http://schemas.openxmlformats.org/officeDocument/2006/relationships/oleObject" Target="../embeddings/oleObject250.bin"/><Relationship Id="rId58" Type="http://schemas.openxmlformats.org/officeDocument/2006/relationships/image" Target="../media/image266.emf"/><Relationship Id="rId74" Type="http://schemas.openxmlformats.org/officeDocument/2006/relationships/image" Target="../media/image274.wmf"/><Relationship Id="rId79" Type="http://schemas.openxmlformats.org/officeDocument/2006/relationships/oleObject" Target="../embeddings/oleObject263.bin"/><Relationship Id="rId5" Type="http://schemas.openxmlformats.org/officeDocument/2006/relationships/tags" Target="../tags/tag696.xml"/><Relationship Id="rId90" Type="http://schemas.openxmlformats.org/officeDocument/2006/relationships/image" Target="../media/image282.wmf"/><Relationship Id="rId95" Type="http://schemas.openxmlformats.org/officeDocument/2006/relationships/oleObject" Target="../embeddings/oleObject271.bin"/><Relationship Id="rId22" Type="http://schemas.openxmlformats.org/officeDocument/2006/relationships/tags" Target="../tags/tag713.xml"/><Relationship Id="rId27" Type="http://schemas.openxmlformats.org/officeDocument/2006/relationships/tags" Target="../tags/tag718.xml"/><Relationship Id="rId43" Type="http://schemas.openxmlformats.org/officeDocument/2006/relationships/tags" Target="../tags/tag734.xml"/><Relationship Id="rId48" Type="http://schemas.openxmlformats.org/officeDocument/2006/relationships/image" Target="../media/image261.emf"/><Relationship Id="rId64" Type="http://schemas.openxmlformats.org/officeDocument/2006/relationships/image" Target="../media/image269.wmf"/><Relationship Id="rId69" Type="http://schemas.openxmlformats.org/officeDocument/2006/relationships/oleObject" Target="../embeddings/oleObject258.bin"/><Relationship Id="rId8" Type="http://schemas.openxmlformats.org/officeDocument/2006/relationships/tags" Target="../tags/tag699.xml"/><Relationship Id="rId51" Type="http://schemas.openxmlformats.org/officeDocument/2006/relationships/oleObject" Target="../embeddings/oleObject249.bin"/><Relationship Id="rId72" Type="http://schemas.openxmlformats.org/officeDocument/2006/relationships/image" Target="../media/image273.wmf"/><Relationship Id="rId80" Type="http://schemas.openxmlformats.org/officeDocument/2006/relationships/image" Target="../media/image277.wmf"/><Relationship Id="rId85" Type="http://schemas.openxmlformats.org/officeDocument/2006/relationships/oleObject" Target="../embeddings/oleObject266.bin"/><Relationship Id="rId93" Type="http://schemas.openxmlformats.org/officeDocument/2006/relationships/oleObject" Target="../embeddings/oleObject270.bin"/><Relationship Id="rId3" Type="http://schemas.openxmlformats.org/officeDocument/2006/relationships/tags" Target="../tags/tag694.xml"/><Relationship Id="rId12" Type="http://schemas.openxmlformats.org/officeDocument/2006/relationships/tags" Target="../tags/tag703.xml"/><Relationship Id="rId17" Type="http://schemas.openxmlformats.org/officeDocument/2006/relationships/tags" Target="../tags/tag708.xml"/><Relationship Id="rId25" Type="http://schemas.openxmlformats.org/officeDocument/2006/relationships/tags" Target="../tags/tag716.xml"/><Relationship Id="rId33" Type="http://schemas.openxmlformats.org/officeDocument/2006/relationships/tags" Target="../tags/tag724.xml"/><Relationship Id="rId38" Type="http://schemas.openxmlformats.org/officeDocument/2006/relationships/tags" Target="../tags/tag729.xml"/><Relationship Id="rId46" Type="http://schemas.openxmlformats.org/officeDocument/2006/relationships/notesSlide" Target="../notesSlides/notesSlide30.xml"/><Relationship Id="rId59" Type="http://schemas.openxmlformats.org/officeDocument/2006/relationships/oleObject" Target="../embeddings/oleObject253.bin"/><Relationship Id="rId67" Type="http://schemas.openxmlformats.org/officeDocument/2006/relationships/oleObject" Target="../embeddings/oleObject257.bin"/><Relationship Id="rId20" Type="http://schemas.openxmlformats.org/officeDocument/2006/relationships/tags" Target="../tags/tag711.xml"/><Relationship Id="rId41" Type="http://schemas.openxmlformats.org/officeDocument/2006/relationships/tags" Target="../tags/tag732.xml"/><Relationship Id="rId54" Type="http://schemas.openxmlformats.org/officeDocument/2006/relationships/image" Target="../media/image264.emf"/><Relationship Id="rId62" Type="http://schemas.openxmlformats.org/officeDocument/2006/relationships/image" Target="../media/image268.wmf"/><Relationship Id="rId70" Type="http://schemas.openxmlformats.org/officeDocument/2006/relationships/image" Target="../media/image272.wmf"/><Relationship Id="rId75" Type="http://schemas.openxmlformats.org/officeDocument/2006/relationships/oleObject" Target="../embeddings/oleObject261.bin"/><Relationship Id="rId83" Type="http://schemas.openxmlformats.org/officeDocument/2006/relationships/oleObject" Target="../embeddings/oleObject265.bin"/><Relationship Id="rId88" Type="http://schemas.openxmlformats.org/officeDocument/2006/relationships/image" Target="../media/image281.wmf"/><Relationship Id="rId91" Type="http://schemas.openxmlformats.org/officeDocument/2006/relationships/oleObject" Target="../embeddings/oleObject269.bin"/><Relationship Id="rId96" Type="http://schemas.openxmlformats.org/officeDocument/2006/relationships/image" Target="../media/image285.wmf"/><Relationship Id="rId1" Type="http://schemas.openxmlformats.org/officeDocument/2006/relationships/vmlDrawing" Target="../drawings/vmlDrawing24.vml"/><Relationship Id="rId6" Type="http://schemas.openxmlformats.org/officeDocument/2006/relationships/tags" Target="../tags/tag697.xml"/><Relationship Id="rId15" Type="http://schemas.openxmlformats.org/officeDocument/2006/relationships/tags" Target="../tags/tag706.xml"/><Relationship Id="rId23" Type="http://schemas.openxmlformats.org/officeDocument/2006/relationships/tags" Target="../tags/tag714.xml"/><Relationship Id="rId28" Type="http://schemas.openxmlformats.org/officeDocument/2006/relationships/tags" Target="../tags/tag719.xml"/><Relationship Id="rId36" Type="http://schemas.openxmlformats.org/officeDocument/2006/relationships/tags" Target="../tags/tag727.xml"/><Relationship Id="rId49" Type="http://schemas.openxmlformats.org/officeDocument/2006/relationships/oleObject" Target="../embeddings/oleObject248.bin"/><Relationship Id="rId57" Type="http://schemas.openxmlformats.org/officeDocument/2006/relationships/oleObject" Target="../embeddings/oleObject252.bin"/><Relationship Id="rId10" Type="http://schemas.openxmlformats.org/officeDocument/2006/relationships/tags" Target="../tags/tag701.xml"/><Relationship Id="rId31" Type="http://schemas.openxmlformats.org/officeDocument/2006/relationships/tags" Target="../tags/tag722.xml"/><Relationship Id="rId44" Type="http://schemas.openxmlformats.org/officeDocument/2006/relationships/tags" Target="../tags/tag735.xml"/><Relationship Id="rId52" Type="http://schemas.openxmlformats.org/officeDocument/2006/relationships/image" Target="../media/image263.emf"/><Relationship Id="rId60" Type="http://schemas.openxmlformats.org/officeDocument/2006/relationships/image" Target="../media/image267.emf"/><Relationship Id="rId65" Type="http://schemas.openxmlformats.org/officeDocument/2006/relationships/oleObject" Target="../embeddings/oleObject256.bin"/><Relationship Id="rId73" Type="http://schemas.openxmlformats.org/officeDocument/2006/relationships/oleObject" Target="../embeddings/oleObject260.bin"/><Relationship Id="rId78" Type="http://schemas.openxmlformats.org/officeDocument/2006/relationships/image" Target="../media/image276.wmf"/><Relationship Id="rId81" Type="http://schemas.openxmlformats.org/officeDocument/2006/relationships/oleObject" Target="../embeddings/oleObject264.bin"/><Relationship Id="rId86" Type="http://schemas.openxmlformats.org/officeDocument/2006/relationships/image" Target="../media/image280.wmf"/><Relationship Id="rId94" Type="http://schemas.openxmlformats.org/officeDocument/2006/relationships/image" Target="../media/image284.wmf"/><Relationship Id="rId4" Type="http://schemas.openxmlformats.org/officeDocument/2006/relationships/tags" Target="../tags/tag695.xml"/><Relationship Id="rId9" Type="http://schemas.openxmlformats.org/officeDocument/2006/relationships/tags" Target="../tags/tag700.xml"/><Relationship Id="rId13" Type="http://schemas.openxmlformats.org/officeDocument/2006/relationships/tags" Target="../tags/tag704.xml"/><Relationship Id="rId18" Type="http://schemas.openxmlformats.org/officeDocument/2006/relationships/tags" Target="../tags/tag709.xml"/><Relationship Id="rId39" Type="http://schemas.openxmlformats.org/officeDocument/2006/relationships/tags" Target="../tags/tag730.xml"/><Relationship Id="rId34" Type="http://schemas.openxmlformats.org/officeDocument/2006/relationships/tags" Target="../tags/tag725.xml"/><Relationship Id="rId50" Type="http://schemas.openxmlformats.org/officeDocument/2006/relationships/image" Target="../media/image262.emf"/><Relationship Id="rId55" Type="http://schemas.openxmlformats.org/officeDocument/2006/relationships/oleObject" Target="../embeddings/oleObject251.bin"/><Relationship Id="rId76" Type="http://schemas.openxmlformats.org/officeDocument/2006/relationships/image" Target="../media/image275.wmf"/><Relationship Id="rId7" Type="http://schemas.openxmlformats.org/officeDocument/2006/relationships/tags" Target="../tags/tag698.xml"/><Relationship Id="rId71" Type="http://schemas.openxmlformats.org/officeDocument/2006/relationships/oleObject" Target="../embeddings/oleObject259.bin"/><Relationship Id="rId92" Type="http://schemas.openxmlformats.org/officeDocument/2006/relationships/image" Target="../media/image283.wmf"/><Relationship Id="rId2" Type="http://schemas.openxmlformats.org/officeDocument/2006/relationships/tags" Target="../tags/tag693.xml"/><Relationship Id="rId29" Type="http://schemas.openxmlformats.org/officeDocument/2006/relationships/tags" Target="../tags/tag720.xml"/><Relationship Id="rId24" Type="http://schemas.openxmlformats.org/officeDocument/2006/relationships/tags" Target="../tags/tag715.xml"/><Relationship Id="rId40" Type="http://schemas.openxmlformats.org/officeDocument/2006/relationships/tags" Target="../tags/tag731.xml"/><Relationship Id="rId45" Type="http://schemas.openxmlformats.org/officeDocument/2006/relationships/slideLayout" Target="../slideLayouts/slideLayout2.xml"/><Relationship Id="rId66" Type="http://schemas.openxmlformats.org/officeDocument/2006/relationships/image" Target="../media/image270.wmf"/><Relationship Id="rId87" Type="http://schemas.openxmlformats.org/officeDocument/2006/relationships/oleObject" Target="../embeddings/oleObject267.bin"/><Relationship Id="rId61" Type="http://schemas.openxmlformats.org/officeDocument/2006/relationships/oleObject" Target="../embeddings/oleObject254.bin"/><Relationship Id="rId82" Type="http://schemas.openxmlformats.org/officeDocument/2006/relationships/image" Target="../media/image278.wmf"/><Relationship Id="rId19" Type="http://schemas.openxmlformats.org/officeDocument/2006/relationships/tags" Target="../tags/tag710.xml"/><Relationship Id="rId14" Type="http://schemas.openxmlformats.org/officeDocument/2006/relationships/tags" Target="../tags/tag705.xml"/><Relationship Id="rId30" Type="http://schemas.openxmlformats.org/officeDocument/2006/relationships/tags" Target="../tags/tag721.xml"/><Relationship Id="rId35" Type="http://schemas.openxmlformats.org/officeDocument/2006/relationships/tags" Target="../tags/tag726.xml"/><Relationship Id="rId56" Type="http://schemas.openxmlformats.org/officeDocument/2006/relationships/image" Target="../media/image265.emf"/><Relationship Id="rId77" Type="http://schemas.openxmlformats.org/officeDocument/2006/relationships/oleObject" Target="../embeddings/oleObject262.bin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747.xml"/><Relationship Id="rId18" Type="http://schemas.openxmlformats.org/officeDocument/2006/relationships/tags" Target="../tags/tag752.xml"/><Relationship Id="rId26" Type="http://schemas.openxmlformats.org/officeDocument/2006/relationships/tags" Target="../tags/tag760.xml"/><Relationship Id="rId39" Type="http://schemas.openxmlformats.org/officeDocument/2006/relationships/oleObject" Target="../embeddings/oleObject273.bin"/><Relationship Id="rId21" Type="http://schemas.openxmlformats.org/officeDocument/2006/relationships/tags" Target="../tags/tag755.xml"/><Relationship Id="rId34" Type="http://schemas.openxmlformats.org/officeDocument/2006/relationships/tags" Target="../tags/tag768.xml"/><Relationship Id="rId42" Type="http://schemas.openxmlformats.org/officeDocument/2006/relationships/image" Target="../media/image288.emf"/><Relationship Id="rId47" Type="http://schemas.openxmlformats.org/officeDocument/2006/relationships/oleObject" Target="../embeddings/oleObject277.bin"/><Relationship Id="rId50" Type="http://schemas.openxmlformats.org/officeDocument/2006/relationships/image" Target="../media/image292.wmf"/><Relationship Id="rId55" Type="http://schemas.openxmlformats.org/officeDocument/2006/relationships/oleObject" Target="../embeddings/oleObject281.bin"/><Relationship Id="rId63" Type="http://schemas.openxmlformats.org/officeDocument/2006/relationships/oleObject" Target="../embeddings/oleObject285.bin"/><Relationship Id="rId7" Type="http://schemas.openxmlformats.org/officeDocument/2006/relationships/tags" Target="../tags/tag741.xml"/><Relationship Id="rId2" Type="http://schemas.openxmlformats.org/officeDocument/2006/relationships/tags" Target="../tags/tag736.xml"/><Relationship Id="rId16" Type="http://schemas.openxmlformats.org/officeDocument/2006/relationships/tags" Target="../tags/tag750.xml"/><Relationship Id="rId29" Type="http://schemas.openxmlformats.org/officeDocument/2006/relationships/tags" Target="../tags/tag763.xml"/><Relationship Id="rId11" Type="http://schemas.openxmlformats.org/officeDocument/2006/relationships/tags" Target="../tags/tag745.xml"/><Relationship Id="rId24" Type="http://schemas.openxmlformats.org/officeDocument/2006/relationships/tags" Target="../tags/tag758.xml"/><Relationship Id="rId32" Type="http://schemas.openxmlformats.org/officeDocument/2006/relationships/tags" Target="../tags/tag766.xml"/><Relationship Id="rId37" Type="http://schemas.openxmlformats.org/officeDocument/2006/relationships/oleObject" Target="../embeddings/oleObject272.bin"/><Relationship Id="rId40" Type="http://schemas.openxmlformats.org/officeDocument/2006/relationships/image" Target="../media/image287.emf"/><Relationship Id="rId45" Type="http://schemas.openxmlformats.org/officeDocument/2006/relationships/oleObject" Target="../embeddings/oleObject276.bin"/><Relationship Id="rId53" Type="http://schemas.openxmlformats.org/officeDocument/2006/relationships/oleObject" Target="../embeddings/oleObject280.bin"/><Relationship Id="rId58" Type="http://schemas.openxmlformats.org/officeDocument/2006/relationships/image" Target="../media/image296.wmf"/><Relationship Id="rId5" Type="http://schemas.openxmlformats.org/officeDocument/2006/relationships/tags" Target="../tags/tag739.xml"/><Relationship Id="rId61" Type="http://schemas.openxmlformats.org/officeDocument/2006/relationships/oleObject" Target="../embeddings/oleObject284.bin"/><Relationship Id="rId19" Type="http://schemas.openxmlformats.org/officeDocument/2006/relationships/tags" Target="../tags/tag753.xml"/><Relationship Id="rId14" Type="http://schemas.openxmlformats.org/officeDocument/2006/relationships/tags" Target="../tags/tag748.xml"/><Relationship Id="rId22" Type="http://schemas.openxmlformats.org/officeDocument/2006/relationships/tags" Target="../tags/tag756.xml"/><Relationship Id="rId27" Type="http://schemas.openxmlformats.org/officeDocument/2006/relationships/tags" Target="../tags/tag761.xml"/><Relationship Id="rId30" Type="http://schemas.openxmlformats.org/officeDocument/2006/relationships/tags" Target="../tags/tag764.xml"/><Relationship Id="rId35" Type="http://schemas.openxmlformats.org/officeDocument/2006/relationships/slideLayout" Target="../slideLayouts/slideLayout2.xml"/><Relationship Id="rId43" Type="http://schemas.openxmlformats.org/officeDocument/2006/relationships/oleObject" Target="../embeddings/oleObject275.bin"/><Relationship Id="rId48" Type="http://schemas.openxmlformats.org/officeDocument/2006/relationships/image" Target="../media/image291.emf"/><Relationship Id="rId56" Type="http://schemas.openxmlformats.org/officeDocument/2006/relationships/image" Target="../media/image295.emf"/><Relationship Id="rId64" Type="http://schemas.openxmlformats.org/officeDocument/2006/relationships/image" Target="../media/image299.emf"/><Relationship Id="rId8" Type="http://schemas.openxmlformats.org/officeDocument/2006/relationships/tags" Target="../tags/tag742.xml"/><Relationship Id="rId51" Type="http://schemas.openxmlformats.org/officeDocument/2006/relationships/oleObject" Target="../embeddings/oleObject279.bin"/><Relationship Id="rId3" Type="http://schemas.openxmlformats.org/officeDocument/2006/relationships/tags" Target="../tags/tag737.xml"/><Relationship Id="rId12" Type="http://schemas.openxmlformats.org/officeDocument/2006/relationships/tags" Target="../tags/tag746.xml"/><Relationship Id="rId17" Type="http://schemas.openxmlformats.org/officeDocument/2006/relationships/tags" Target="../tags/tag751.xml"/><Relationship Id="rId25" Type="http://schemas.openxmlformats.org/officeDocument/2006/relationships/tags" Target="../tags/tag759.xml"/><Relationship Id="rId33" Type="http://schemas.openxmlformats.org/officeDocument/2006/relationships/tags" Target="../tags/tag767.xml"/><Relationship Id="rId38" Type="http://schemas.openxmlformats.org/officeDocument/2006/relationships/image" Target="../media/image286.emf"/><Relationship Id="rId46" Type="http://schemas.openxmlformats.org/officeDocument/2006/relationships/image" Target="../media/image290.wmf"/><Relationship Id="rId59" Type="http://schemas.openxmlformats.org/officeDocument/2006/relationships/oleObject" Target="../embeddings/oleObject283.bin"/><Relationship Id="rId20" Type="http://schemas.openxmlformats.org/officeDocument/2006/relationships/tags" Target="../tags/tag754.xml"/><Relationship Id="rId41" Type="http://schemas.openxmlformats.org/officeDocument/2006/relationships/oleObject" Target="../embeddings/oleObject274.bin"/><Relationship Id="rId54" Type="http://schemas.openxmlformats.org/officeDocument/2006/relationships/image" Target="../media/image294.emf"/><Relationship Id="rId62" Type="http://schemas.openxmlformats.org/officeDocument/2006/relationships/image" Target="../media/image298.wmf"/><Relationship Id="rId1" Type="http://schemas.openxmlformats.org/officeDocument/2006/relationships/vmlDrawing" Target="../drawings/vmlDrawing25.vml"/><Relationship Id="rId6" Type="http://schemas.openxmlformats.org/officeDocument/2006/relationships/tags" Target="../tags/tag740.xml"/><Relationship Id="rId15" Type="http://schemas.openxmlformats.org/officeDocument/2006/relationships/tags" Target="../tags/tag749.xml"/><Relationship Id="rId23" Type="http://schemas.openxmlformats.org/officeDocument/2006/relationships/tags" Target="../tags/tag757.xml"/><Relationship Id="rId28" Type="http://schemas.openxmlformats.org/officeDocument/2006/relationships/tags" Target="../tags/tag762.xml"/><Relationship Id="rId36" Type="http://schemas.openxmlformats.org/officeDocument/2006/relationships/notesSlide" Target="../notesSlides/notesSlide31.xml"/><Relationship Id="rId49" Type="http://schemas.openxmlformats.org/officeDocument/2006/relationships/oleObject" Target="../embeddings/oleObject278.bin"/><Relationship Id="rId57" Type="http://schemas.openxmlformats.org/officeDocument/2006/relationships/oleObject" Target="../embeddings/oleObject282.bin"/><Relationship Id="rId10" Type="http://schemas.openxmlformats.org/officeDocument/2006/relationships/tags" Target="../tags/tag744.xml"/><Relationship Id="rId31" Type="http://schemas.openxmlformats.org/officeDocument/2006/relationships/tags" Target="../tags/tag765.xml"/><Relationship Id="rId44" Type="http://schemas.openxmlformats.org/officeDocument/2006/relationships/image" Target="../media/image289.emf"/><Relationship Id="rId52" Type="http://schemas.openxmlformats.org/officeDocument/2006/relationships/image" Target="../media/image293.wmf"/><Relationship Id="rId60" Type="http://schemas.openxmlformats.org/officeDocument/2006/relationships/image" Target="../media/image297.wmf"/><Relationship Id="rId4" Type="http://schemas.openxmlformats.org/officeDocument/2006/relationships/tags" Target="../tags/tag738.xml"/><Relationship Id="rId9" Type="http://schemas.openxmlformats.org/officeDocument/2006/relationships/tags" Target="../tags/tag743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793.xml"/><Relationship Id="rId21" Type="http://schemas.openxmlformats.org/officeDocument/2006/relationships/tags" Target="../tags/tag788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301.wmf"/><Relationship Id="rId63" Type="http://schemas.openxmlformats.org/officeDocument/2006/relationships/image" Target="../media/image309.wmf"/><Relationship Id="rId68" Type="http://schemas.openxmlformats.org/officeDocument/2006/relationships/oleObject" Target="../embeddings/oleObject298.bin"/><Relationship Id="rId16" Type="http://schemas.openxmlformats.org/officeDocument/2006/relationships/tags" Target="../tags/tag783.xml"/><Relationship Id="rId11" Type="http://schemas.openxmlformats.org/officeDocument/2006/relationships/tags" Target="../tags/tag778.xml"/><Relationship Id="rId24" Type="http://schemas.openxmlformats.org/officeDocument/2006/relationships/tags" Target="../tags/tag791.xml"/><Relationship Id="rId32" Type="http://schemas.openxmlformats.org/officeDocument/2006/relationships/tags" Target="../tags/tag799.xml"/><Relationship Id="rId37" Type="http://schemas.openxmlformats.org/officeDocument/2006/relationships/tags" Target="../tags/tag804.xml"/><Relationship Id="rId40" Type="http://schemas.openxmlformats.org/officeDocument/2006/relationships/tags" Target="../tags/tag807.xml"/><Relationship Id="rId45" Type="http://schemas.openxmlformats.org/officeDocument/2006/relationships/image" Target="../media/image300.wmf"/><Relationship Id="rId53" Type="http://schemas.openxmlformats.org/officeDocument/2006/relationships/image" Target="../media/image304.wmf"/><Relationship Id="rId58" Type="http://schemas.openxmlformats.org/officeDocument/2006/relationships/oleObject" Target="../embeddings/oleObject293.bin"/><Relationship Id="rId66" Type="http://schemas.openxmlformats.org/officeDocument/2006/relationships/oleObject" Target="../embeddings/oleObject297.bin"/><Relationship Id="rId74" Type="http://schemas.openxmlformats.org/officeDocument/2006/relationships/oleObject" Target="../embeddings/oleObject301.bin"/><Relationship Id="rId79" Type="http://schemas.openxmlformats.org/officeDocument/2006/relationships/image" Target="../media/image317.wmf"/><Relationship Id="rId5" Type="http://schemas.openxmlformats.org/officeDocument/2006/relationships/tags" Target="../tags/tag772.xml"/><Relationship Id="rId61" Type="http://schemas.openxmlformats.org/officeDocument/2006/relationships/image" Target="../media/image308.wmf"/><Relationship Id="rId19" Type="http://schemas.openxmlformats.org/officeDocument/2006/relationships/tags" Target="../tags/tag786.xml"/><Relationship Id="rId14" Type="http://schemas.openxmlformats.org/officeDocument/2006/relationships/tags" Target="../tags/tag781.xml"/><Relationship Id="rId22" Type="http://schemas.openxmlformats.org/officeDocument/2006/relationships/tags" Target="../tags/tag789.xml"/><Relationship Id="rId27" Type="http://schemas.openxmlformats.org/officeDocument/2006/relationships/tags" Target="../tags/tag794.xml"/><Relationship Id="rId30" Type="http://schemas.openxmlformats.org/officeDocument/2006/relationships/tags" Target="../tags/tag797.xml"/><Relationship Id="rId35" Type="http://schemas.openxmlformats.org/officeDocument/2006/relationships/tags" Target="../tags/tag802.xml"/><Relationship Id="rId43" Type="http://schemas.openxmlformats.org/officeDocument/2006/relationships/notesSlide" Target="../notesSlides/notesSlide32.xml"/><Relationship Id="rId48" Type="http://schemas.openxmlformats.org/officeDocument/2006/relationships/oleObject" Target="../embeddings/oleObject288.bin"/><Relationship Id="rId56" Type="http://schemas.openxmlformats.org/officeDocument/2006/relationships/oleObject" Target="../embeddings/oleObject292.bin"/><Relationship Id="rId64" Type="http://schemas.openxmlformats.org/officeDocument/2006/relationships/oleObject" Target="../embeddings/oleObject296.bin"/><Relationship Id="rId69" Type="http://schemas.openxmlformats.org/officeDocument/2006/relationships/image" Target="../media/image312.wmf"/><Relationship Id="rId77" Type="http://schemas.openxmlformats.org/officeDocument/2006/relationships/image" Target="../media/image316.wmf"/><Relationship Id="rId8" Type="http://schemas.openxmlformats.org/officeDocument/2006/relationships/tags" Target="../tags/tag775.xml"/><Relationship Id="rId51" Type="http://schemas.openxmlformats.org/officeDocument/2006/relationships/image" Target="../media/image303.wmf"/><Relationship Id="rId72" Type="http://schemas.openxmlformats.org/officeDocument/2006/relationships/oleObject" Target="../embeddings/oleObject300.bin"/><Relationship Id="rId3" Type="http://schemas.openxmlformats.org/officeDocument/2006/relationships/tags" Target="../tags/tag770.xml"/><Relationship Id="rId12" Type="http://schemas.openxmlformats.org/officeDocument/2006/relationships/tags" Target="../tags/tag779.xml"/><Relationship Id="rId17" Type="http://schemas.openxmlformats.org/officeDocument/2006/relationships/tags" Target="../tags/tag784.xml"/><Relationship Id="rId25" Type="http://schemas.openxmlformats.org/officeDocument/2006/relationships/tags" Target="../tags/tag792.xml"/><Relationship Id="rId33" Type="http://schemas.openxmlformats.org/officeDocument/2006/relationships/tags" Target="../tags/tag800.xml"/><Relationship Id="rId38" Type="http://schemas.openxmlformats.org/officeDocument/2006/relationships/tags" Target="../tags/tag805.xml"/><Relationship Id="rId46" Type="http://schemas.openxmlformats.org/officeDocument/2006/relationships/oleObject" Target="../embeddings/oleObject287.bin"/><Relationship Id="rId59" Type="http://schemas.openxmlformats.org/officeDocument/2006/relationships/image" Target="../media/image307.wmf"/><Relationship Id="rId67" Type="http://schemas.openxmlformats.org/officeDocument/2006/relationships/image" Target="../media/image311.wmf"/><Relationship Id="rId20" Type="http://schemas.openxmlformats.org/officeDocument/2006/relationships/tags" Target="../tags/tag787.xml"/><Relationship Id="rId41" Type="http://schemas.openxmlformats.org/officeDocument/2006/relationships/tags" Target="../tags/tag808.xml"/><Relationship Id="rId54" Type="http://schemas.openxmlformats.org/officeDocument/2006/relationships/oleObject" Target="../embeddings/oleObject291.bin"/><Relationship Id="rId62" Type="http://schemas.openxmlformats.org/officeDocument/2006/relationships/oleObject" Target="../embeddings/oleObject295.bin"/><Relationship Id="rId70" Type="http://schemas.openxmlformats.org/officeDocument/2006/relationships/oleObject" Target="../embeddings/oleObject299.bin"/><Relationship Id="rId75" Type="http://schemas.openxmlformats.org/officeDocument/2006/relationships/image" Target="../media/image315.wmf"/><Relationship Id="rId1" Type="http://schemas.openxmlformats.org/officeDocument/2006/relationships/vmlDrawing" Target="../drawings/vmlDrawing26.vml"/><Relationship Id="rId6" Type="http://schemas.openxmlformats.org/officeDocument/2006/relationships/tags" Target="../tags/tag773.xml"/><Relationship Id="rId15" Type="http://schemas.openxmlformats.org/officeDocument/2006/relationships/tags" Target="../tags/tag782.xml"/><Relationship Id="rId23" Type="http://schemas.openxmlformats.org/officeDocument/2006/relationships/tags" Target="../tags/tag790.xml"/><Relationship Id="rId28" Type="http://schemas.openxmlformats.org/officeDocument/2006/relationships/tags" Target="../tags/tag795.xml"/><Relationship Id="rId36" Type="http://schemas.openxmlformats.org/officeDocument/2006/relationships/tags" Target="../tags/tag803.xml"/><Relationship Id="rId49" Type="http://schemas.openxmlformats.org/officeDocument/2006/relationships/image" Target="../media/image302.wmf"/><Relationship Id="rId57" Type="http://schemas.openxmlformats.org/officeDocument/2006/relationships/image" Target="../media/image306.wmf"/><Relationship Id="rId10" Type="http://schemas.openxmlformats.org/officeDocument/2006/relationships/tags" Target="../tags/tag777.xml"/><Relationship Id="rId31" Type="http://schemas.openxmlformats.org/officeDocument/2006/relationships/tags" Target="../tags/tag798.xml"/><Relationship Id="rId44" Type="http://schemas.openxmlformats.org/officeDocument/2006/relationships/oleObject" Target="../embeddings/oleObject286.bin"/><Relationship Id="rId52" Type="http://schemas.openxmlformats.org/officeDocument/2006/relationships/oleObject" Target="../embeddings/oleObject290.bin"/><Relationship Id="rId60" Type="http://schemas.openxmlformats.org/officeDocument/2006/relationships/oleObject" Target="../embeddings/oleObject294.bin"/><Relationship Id="rId65" Type="http://schemas.openxmlformats.org/officeDocument/2006/relationships/image" Target="../media/image310.wmf"/><Relationship Id="rId73" Type="http://schemas.openxmlformats.org/officeDocument/2006/relationships/image" Target="../media/image314.wmf"/><Relationship Id="rId78" Type="http://schemas.openxmlformats.org/officeDocument/2006/relationships/oleObject" Target="../embeddings/oleObject303.bin"/><Relationship Id="rId4" Type="http://schemas.openxmlformats.org/officeDocument/2006/relationships/tags" Target="../tags/tag771.xml"/><Relationship Id="rId9" Type="http://schemas.openxmlformats.org/officeDocument/2006/relationships/tags" Target="../tags/tag776.xml"/><Relationship Id="rId13" Type="http://schemas.openxmlformats.org/officeDocument/2006/relationships/tags" Target="../tags/tag780.xml"/><Relationship Id="rId18" Type="http://schemas.openxmlformats.org/officeDocument/2006/relationships/tags" Target="../tags/tag785.xml"/><Relationship Id="rId39" Type="http://schemas.openxmlformats.org/officeDocument/2006/relationships/tags" Target="../tags/tag806.xml"/><Relationship Id="rId34" Type="http://schemas.openxmlformats.org/officeDocument/2006/relationships/tags" Target="../tags/tag801.xml"/><Relationship Id="rId50" Type="http://schemas.openxmlformats.org/officeDocument/2006/relationships/oleObject" Target="../embeddings/oleObject289.bin"/><Relationship Id="rId55" Type="http://schemas.openxmlformats.org/officeDocument/2006/relationships/image" Target="../media/image305.wmf"/><Relationship Id="rId76" Type="http://schemas.openxmlformats.org/officeDocument/2006/relationships/oleObject" Target="../embeddings/oleObject302.bin"/><Relationship Id="rId7" Type="http://schemas.openxmlformats.org/officeDocument/2006/relationships/tags" Target="../tags/tag774.xml"/><Relationship Id="rId71" Type="http://schemas.openxmlformats.org/officeDocument/2006/relationships/image" Target="../media/image313.wmf"/><Relationship Id="rId2" Type="http://schemas.openxmlformats.org/officeDocument/2006/relationships/tags" Target="../tags/tag769.xml"/><Relationship Id="rId29" Type="http://schemas.openxmlformats.org/officeDocument/2006/relationships/tags" Target="../tags/tag796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820.xml"/><Relationship Id="rId18" Type="http://schemas.openxmlformats.org/officeDocument/2006/relationships/tags" Target="../tags/tag825.xml"/><Relationship Id="rId26" Type="http://schemas.openxmlformats.org/officeDocument/2006/relationships/tags" Target="../tags/tag833.xml"/><Relationship Id="rId39" Type="http://schemas.openxmlformats.org/officeDocument/2006/relationships/image" Target="../media/image322.wmf"/><Relationship Id="rId21" Type="http://schemas.openxmlformats.org/officeDocument/2006/relationships/tags" Target="../tags/tag828.xml"/><Relationship Id="rId34" Type="http://schemas.openxmlformats.org/officeDocument/2006/relationships/oleObject" Target="../embeddings/oleObject306.bin"/><Relationship Id="rId42" Type="http://schemas.openxmlformats.org/officeDocument/2006/relationships/oleObject" Target="../embeddings/oleObject310.bin"/><Relationship Id="rId47" Type="http://schemas.openxmlformats.org/officeDocument/2006/relationships/image" Target="../media/image326.wmf"/><Relationship Id="rId50" Type="http://schemas.openxmlformats.org/officeDocument/2006/relationships/oleObject" Target="../embeddings/oleObject314.bin"/><Relationship Id="rId7" Type="http://schemas.openxmlformats.org/officeDocument/2006/relationships/tags" Target="../tags/tag814.xml"/><Relationship Id="rId2" Type="http://schemas.openxmlformats.org/officeDocument/2006/relationships/tags" Target="../tags/tag809.xml"/><Relationship Id="rId16" Type="http://schemas.openxmlformats.org/officeDocument/2006/relationships/tags" Target="../tags/tag823.xml"/><Relationship Id="rId29" Type="http://schemas.openxmlformats.org/officeDocument/2006/relationships/notesSlide" Target="../notesSlides/notesSlide33.xml"/><Relationship Id="rId11" Type="http://schemas.openxmlformats.org/officeDocument/2006/relationships/tags" Target="../tags/tag818.xml"/><Relationship Id="rId24" Type="http://schemas.openxmlformats.org/officeDocument/2006/relationships/tags" Target="../tags/tag831.xml"/><Relationship Id="rId32" Type="http://schemas.openxmlformats.org/officeDocument/2006/relationships/oleObject" Target="../embeddings/oleObject305.bin"/><Relationship Id="rId37" Type="http://schemas.openxmlformats.org/officeDocument/2006/relationships/image" Target="../media/image321.wmf"/><Relationship Id="rId40" Type="http://schemas.openxmlformats.org/officeDocument/2006/relationships/oleObject" Target="../embeddings/oleObject309.bin"/><Relationship Id="rId45" Type="http://schemas.openxmlformats.org/officeDocument/2006/relationships/image" Target="../media/image325.wmf"/><Relationship Id="rId53" Type="http://schemas.openxmlformats.org/officeDocument/2006/relationships/image" Target="../media/image329.wmf"/><Relationship Id="rId5" Type="http://schemas.openxmlformats.org/officeDocument/2006/relationships/tags" Target="../tags/tag812.xml"/><Relationship Id="rId10" Type="http://schemas.openxmlformats.org/officeDocument/2006/relationships/tags" Target="../tags/tag817.xml"/><Relationship Id="rId19" Type="http://schemas.openxmlformats.org/officeDocument/2006/relationships/tags" Target="../tags/tag826.xml"/><Relationship Id="rId31" Type="http://schemas.openxmlformats.org/officeDocument/2006/relationships/image" Target="../media/image318.wmf"/><Relationship Id="rId44" Type="http://schemas.openxmlformats.org/officeDocument/2006/relationships/oleObject" Target="../embeddings/oleObject311.bin"/><Relationship Id="rId52" Type="http://schemas.openxmlformats.org/officeDocument/2006/relationships/oleObject" Target="../embeddings/oleObject315.bin"/><Relationship Id="rId4" Type="http://schemas.openxmlformats.org/officeDocument/2006/relationships/tags" Target="../tags/tag811.xml"/><Relationship Id="rId9" Type="http://schemas.openxmlformats.org/officeDocument/2006/relationships/tags" Target="../tags/tag816.xml"/><Relationship Id="rId14" Type="http://schemas.openxmlformats.org/officeDocument/2006/relationships/tags" Target="../tags/tag821.xml"/><Relationship Id="rId22" Type="http://schemas.openxmlformats.org/officeDocument/2006/relationships/tags" Target="../tags/tag829.xml"/><Relationship Id="rId27" Type="http://schemas.openxmlformats.org/officeDocument/2006/relationships/tags" Target="../tags/tag834.xml"/><Relationship Id="rId30" Type="http://schemas.openxmlformats.org/officeDocument/2006/relationships/oleObject" Target="../embeddings/oleObject304.bin"/><Relationship Id="rId35" Type="http://schemas.openxmlformats.org/officeDocument/2006/relationships/image" Target="../media/image320.wmf"/><Relationship Id="rId43" Type="http://schemas.openxmlformats.org/officeDocument/2006/relationships/image" Target="../media/image324.wmf"/><Relationship Id="rId48" Type="http://schemas.openxmlformats.org/officeDocument/2006/relationships/oleObject" Target="../embeddings/oleObject313.bin"/><Relationship Id="rId8" Type="http://schemas.openxmlformats.org/officeDocument/2006/relationships/tags" Target="../tags/tag815.xml"/><Relationship Id="rId51" Type="http://schemas.openxmlformats.org/officeDocument/2006/relationships/image" Target="../media/image328.wmf"/><Relationship Id="rId3" Type="http://schemas.openxmlformats.org/officeDocument/2006/relationships/tags" Target="../tags/tag810.xml"/><Relationship Id="rId12" Type="http://schemas.openxmlformats.org/officeDocument/2006/relationships/tags" Target="../tags/tag819.xml"/><Relationship Id="rId17" Type="http://schemas.openxmlformats.org/officeDocument/2006/relationships/tags" Target="../tags/tag824.xml"/><Relationship Id="rId25" Type="http://schemas.openxmlformats.org/officeDocument/2006/relationships/tags" Target="../tags/tag832.xml"/><Relationship Id="rId33" Type="http://schemas.openxmlformats.org/officeDocument/2006/relationships/image" Target="../media/image319.wmf"/><Relationship Id="rId38" Type="http://schemas.openxmlformats.org/officeDocument/2006/relationships/oleObject" Target="../embeddings/oleObject308.bin"/><Relationship Id="rId46" Type="http://schemas.openxmlformats.org/officeDocument/2006/relationships/oleObject" Target="../embeddings/oleObject312.bin"/><Relationship Id="rId20" Type="http://schemas.openxmlformats.org/officeDocument/2006/relationships/tags" Target="../tags/tag827.xml"/><Relationship Id="rId41" Type="http://schemas.openxmlformats.org/officeDocument/2006/relationships/image" Target="../media/image323.wmf"/><Relationship Id="rId1" Type="http://schemas.openxmlformats.org/officeDocument/2006/relationships/vmlDrawing" Target="../drawings/vmlDrawing27.vml"/><Relationship Id="rId6" Type="http://schemas.openxmlformats.org/officeDocument/2006/relationships/tags" Target="../tags/tag813.xml"/><Relationship Id="rId15" Type="http://schemas.openxmlformats.org/officeDocument/2006/relationships/tags" Target="../tags/tag822.xml"/><Relationship Id="rId23" Type="http://schemas.openxmlformats.org/officeDocument/2006/relationships/tags" Target="../tags/tag830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307.bin"/><Relationship Id="rId49" Type="http://schemas.openxmlformats.org/officeDocument/2006/relationships/image" Target="../media/image327.wmf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859.xml"/><Relationship Id="rId21" Type="http://schemas.openxmlformats.org/officeDocument/2006/relationships/tags" Target="../tags/tag854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331.emf"/><Relationship Id="rId63" Type="http://schemas.openxmlformats.org/officeDocument/2006/relationships/image" Target="../media/image338.wmf"/><Relationship Id="rId68" Type="http://schemas.openxmlformats.org/officeDocument/2006/relationships/oleObject" Target="../embeddings/oleObject328.bin"/><Relationship Id="rId16" Type="http://schemas.openxmlformats.org/officeDocument/2006/relationships/tags" Target="../tags/tag849.xml"/><Relationship Id="rId11" Type="http://schemas.openxmlformats.org/officeDocument/2006/relationships/tags" Target="../tags/tag844.xml"/><Relationship Id="rId24" Type="http://schemas.openxmlformats.org/officeDocument/2006/relationships/tags" Target="../tags/tag857.xml"/><Relationship Id="rId32" Type="http://schemas.openxmlformats.org/officeDocument/2006/relationships/tags" Target="../tags/tag865.xml"/><Relationship Id="rId37" Type="http://schemas.openxmlformats.org/officeDocument/2006/relationships/tags" Target="../tags/tag870.xml"/><Relationship Id="rId40" Type="http://schemas.openxmlformats.org/officeDocument/2006/relationships/tags" Target="../tags/tag873.xml"/><Relationship Id="rId45" Type="http://schemas.openxmlformats.org/officeDocument/2006/relationships/image" Target="../media/image330.emf"/><Relationship Id="rId53" Type="http://schemas.openxmlformats.org/officeDocument/2006/relationships/image" Target="../media/image334.emf"/><Relationship Id="rId58" Type="http://schemas.openxmlformats.org/officeDocument/2006/relationships/oleObject" Target="../embeddings/oleObject323.bin"/><Relationship Id="rId66" Type="http://schemas.openxmlformats.org/officeDocument/2006/relationships/oleObject" Target="../embeddings/oleObject327.bin"/><Relationship Id="rId74" Type="http://schemas.openxmlformats.org/officeDocument/2006/relationships/oleObject" Target="../embeddings/oleObject331.bin"/><Relationship Id="rId79" Type="http://schemas.openxmlformats.org/officeDocument/2006/relationships/image" Target="../media/image346.wmf"/><Relationship Id="rId5" Type="http://schemas.openxmlformats.org/officeDocument/2006/relationships/tags" Target="../tags/tag838.xml"/><Relationship Id="rId61" Type="http://schemas.openxmlformats.org/officeDocument/2006/relationships/oleObject" Target="../embeddings/oleObject324.bin"/><Relationship Id="rId19" Type="http://schemas.openxmlformats.org/officeDocument/2006/relationships/tags" Target="../tags/tag852.xml"/><Relationship Id="rId14" Type="http://schemas.openxmlformats.org/officeDocument/2006/relationships/tags" Target="../tags/tag847.xml"/><Relationship Id="rId22" Type="http://schemas.openxmlformats.org/officeDocument/2006/relationships/tags" Target="../tags/tag855.xml"/><Relationship Id="rId27" Type="http://schemas.openxmlformats.org/officeDocument/2006/relationships/tags" Target="../tags/tag860.xml"/><Relationship Id="rId30" Type="http://schemas.openxmlformats.org/officeDocument/2006/relationships/tags" Target="../tags/tag863.xml"/><Relationship Id="rId35" Type="http://schemas.openxmlformats.org/officeDocument/2006/relationships/tags" Target="../tags/tag868.xml"/><Relationship Id="rId43" Type="http://schemas.openxmlformats.org/officeDocument/2006/relationships/notesSlide" Target="../notesSlides/notesSlide34.xml"/><Relationship Id="rId48" Type="http://schemas.openxmlformats.org/officeDocument/2006/relationships/oleObject" Target="../embeddings/oleObject318.bin"/><Relationship Id="rId56" Type="http://schemas.openxmlformats.org/officeDocument/2006/relationships/oleObject" Target="../embeddings/oleObject322.bin"/><Relationship Id="rId64" Type="http://schemas.openxmlformats.org/officeDocument/2006/relationships/oleObject" Target="../embeddings/oleObject326.bin"/><Relationship Id="rId69" Type="http://schemas.openxmlformats.org/officeDocument/2006/relationships/image" Target="../media/image341.wmf"/><Relationship Id="rId77" Type="http://schemas.openxmlformats.org/officeDocument/2006/relationships/image" Target="../media/image345.wmf"/><Relationship Id="rId8" Type="http://schemas.openxmlformats.org/officeDocument/2006/relationships/tags" Target="../tags/tag841.xml"/><Relationship Id="rId51" Type="http://schemas.openxmlformats.org/officeDocument/2006/relationships/image" Target="../media/image333.emf"/><Relationship Id="rId72" Type="http://schemas.openxmlformats.org/officeDocument/2006/relationships/oleObject" Target="../embeddings/oleObject330.bin"/><Relationship Id="rId3" Type="http://schemas.openxmlformats.org/officeDocument/2006/relationships/tags" Target="../tags/tag836.xml"/><Relationship Id="rId12" Type="http://schemas.openxmlformats.org/officeDocument/2006/relationships/tags" Target="../tags/tag845.xml"/><Relationship Id="rId17" Type="http://schemas.openxmlformats.org/officeDocument/2006/relationships/tags" Target="../tags/tag850.xml"/><Relationship Id="rId25" Type="http://schemas.openxmlformats.org/officeDocument/2006/relationships/tags" Target="../tags/tag858.xml"/><Relationship Id="rId33" Type="http://schemas.openxmlformats.org/officeDocument/2006/relationships/tags" Target="../tags/tag866.xml"/><Relationship Id="rId38" Type="http://schemas.openxmlformats.org/officeDocument/2006/relationships/tags" Target="../tags/tag871.xml"/><Relationship Id="rId46" Type="http://schemas.openxmlformats.org/officeDocument/2006/relationships/oleObject" Target="../embeddings/oleObject317.bin"/><Relationship Id="rId59" Type="http://schemas.openxmlformats.org/officeDocument/2006/relationships/image" Target="../media/image337.wmf"/><Relationship Id="rId67" Type="http://schemas.openxmlformats.org/officeDocument/2006/relationships/image" Target="../media/image340.wmf"/><Relationship Id="rId20" Type="http://schemas.openxmlformats.org/officeDocument/2006/relationships/tags" Target="../tags/tag853.xml"/><Relationship Id="rId41" Type="http://schemas.openxmlformats.org/officeDocument/2006/relationships/tags" Target="../tags/tag874.xml"/><Relationship Id="rId54" Type="http://schemas.openxmlformats.org/officeDocument/2006/relationships/oleObject" Target="../embeddings/oleObject321.bin"/><Relationship Id="rId62" Type="http://schemas.openxmlformats.org/officeDocument/2006/relationships/oleObject" Target="../embeddings/oleObject325.bin"/><Relationship Id="rId70" Type="http://schemas.openxmlformats.org/officeDocument/2006/relationships/oleObject" Target="../embeddings/oleObject329.bin"/><Relationship Id="rId75" Type="http://schemas.openxmlformats.org/officeDocument/2006/relationships/image" Target="../media/image344.wmf"/><Relationship Id="rId1" Type="http://schemas.openxmlformats.org/officeDocument/2006/relationships/vmlDrawing" Target="../drawings/vmlDrawing28.vml"/><Relationship Id="rId6" Type="http://schemas.openxmlformats.org/officeDocument/2006/relationships/tags" Target="../tags/tag839.xml"/><Relationship Id="rId15" Type="http://schemas.openxmlformats.org/officeDocument/2006/relationships/tags" Target="../tags/tag848.xml"/><Relationship Id="rId23" Type="http://schemas.openxmlformats.org/officeDocument/2006/relationships/tags" Target="../tags/tag856.xml"/><Relationship Id="rId28" Type="http://schemas.openxmlformats.org/officeDocument/2006/relationships/tags" Target="../tags/tag861.xml"/><Relationship Id="rId36" Type="http://schemas.openxmlformats.org/officeDocument/2006/relationships/tags" Target="../tags/tag869.xml"/><Relationship Id="rId49" Type="http://schemas.openxmlformats.org/officeDocument/2006/relationships/image" Target="../media/image332.emf"/><Relationship Id="rId57" Type="http://schemas.openxmlformats.org/officeDocument/2006/relationships/image" Target="../media/image336.wmf"/><Relationship Id="rId10" Type="http://schemas.openxmlformats.org/officeDocument/2006/relationships/tags" Target="../tags/tag843.xml"/><Relationship Id="rId31" Type="http://schemas.openxmlformats.org/officeDocument/2006/relationships/tags" Target="../tags/tag864.xml"/><Relationship Id="rId44" Type="http://schemas.openxmlformats.org/officeDocument/2006/relationships/oleObject" Target="../embeddings/oleObject316.bin"/><Relationship Id="rId52" Type="http://schemas.openxmlformats.org/officeDocument/2006/relationships/oleObject" Target="../embeddings/oleObject320.bin"/><Relationship Id="rId60" Type="http://schemas.openxmlformats.org/officeDocument/2006/relationships/image" Target="../media/image347.jpeg"/><Relationship Id="rId65" Type="http://schemas.openxmlformats.org/officeDocument/2006/relationships/image" Target="../media/image339.wmf"/><Relationship Id="rId73" Type="http://schemas.openxmlformats.org/officeDocument/2006/relationships/image" Target="../media/image343.wmf"/><Relationship Id="rId78" Type="http://schemas.openxmlformats.org/officeDocument/2006/relationships/oleObject" Target="../embeddings/oleObject333.bin"/><Relationship Id="rId4" Type="http://schemas.openxmlformats.org/officeDocument/2006/relationships/tags" Target="../tags/tag837.xml"/><Relationship Id="rId9" Type="http://schemas.openxmlformats.org/officeDocument/2006/relationships/tags" Target="../tags/tag842.xml"/><Relationship Id="rId13" Type="http://schemas.openxmlformats.org/officeDocument/2006/relationships/tags" Target="../tags/tag846.xml"/><Relationship Id="rId18" Type="http://schemas.openxmlformats.org/officeDocument/2006/relationships/tags" Target="../tags/tag851.xml"/><Relationship Id="rId39" Type="http://schemas.openxmlformats.org/officeDocument/2006/relationships/tags" Target="../tags/tag872.xml"/><Relationship Id="rId34" Type="http://schemas.openxmlformats.org/officeDocument/2006/relationships/tags" Target="../tags/tag867.xml"/><Relationship Id="rId50" Type="http://schemas.openxmlformats.org/officeDocument/2006/relationships/oleObject" Target="../embeddings/oleObject319.bin"/><Relationship Id="rId55" Type="http://schemas.openxmlformats.org/officeDocument/2006/relationships/image" Target="../media/image335.wmf"/><Relationship Id="rId76" Type="http://schemas.openxmlformats.org/officeDocument/2006/relationships/oleObject" Target="../embeddings/oleObject332.bin"/><Relationship Id="rId7" Type="http://schemas.openxmlformats.org/officeDocument/2006/relationships/tags" Target="../tags/tag840.xml"/><Relationship Id="rId71" Type="http://schemas.openxmlformats.org/officeDocument/2006/relationships/image" Target="../media/image342.wmf"/><Relationship Id="rId2" Type="http://schemas.openxmlformats.org/officeDocument/2006/relationships/tags" Target="../tags/tag835.xml"/><Relationship Id="rId29" Type="http://schemas.openxmlformats.org/officeDocument/2006/relationships/tags" Target="../tags/tag86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899.xml"/><Relationship Id="rId21" Type="http://schemas.openxmlformats.org/officeDocument/2006/relationships/tags" Target="../tags/tag894.xml"/><Relationship Id="rId34" Type="http://schemas.openxmlformats.org/officeDocument/2006/relationships/slideLayout" Target="../slideLayouts/slideLayout2.xml"/><Relationship Id="rId42" Type="http://schemas.openxmlformats.org/officeDocument/2006/relationships/oleObject" Target="../embeddings/oleObject337.bin"/><Relationship Id="rId47" Type="http://schemas.openxmlformats.org/officeDocument/2006/relationships/image" Target="../media/image353.wmf"/><Relationship Id="rId50" Type="http://schemas.openxmlformats.org/officeDocument/2006/relationships/oleObject" Target="../embeddings/oleObject341.bin"/><Relationship Id="rId55" Type="http://schemas.openxmlformats.org/officeDocument/2006/relationships/image" Target="../media/image357.wmf"/><Relationship Id="rId63" Type="http://schemas.openxmlformats.org/officeDocument/2006/relationships/image" Target="../media/image361.emf"/><Relationship Id="rId7" Type="http://schemas.openxmlformats.org/officeDocument/2006/relationships/tags" Target="../tags/tag880.xml"/><Relationship Id="rId2" Type="http://schemas.openxmlformats.org/officeDocument/2006/relationships/tags" Target="../tags/tag875.xml"/><Relationship Id="rId16" Type="http://schemas.openxmlformats.org/officeDocument/2006/relationships/tags" Target="../tags/tag889.xml"/><Relationship Id="rId29" Type="http://schemas.openxmlformats.org/officeDocument/2006/relationships/tags" Target="../tags/tag902.xml"/><Relationship Id="rId11" Type="http://schemas.openxmlformats.org/officeDocument/2006/relationships/tags" Target="../tags/tag884.xml"/><Relationship Id="rId24" Type="http://schemas.openxmlformats.org/officeDocument/2006/relationships/tags" Target="../tags/tag897.xml"/><Relationship Id="rId32" Type="http://schemas.openxmlformats.org/officeDocument/2006/relationships/tags" Target="../tags/tag905.xml"/><Relationship Id="rId37" Type="http://schemas.openxmlformats.org/officeDocument/2006/relationships/image" Target="../media/image348.wmf"/><Relationship Id="rId40" Type="http://schemas.openxmlformats.org/officeDocument/2006/relationships/oleObject" Target="../embeddings/oleObject336.bin"/><Relationship Id="rId45" Type="http://schemas.openxmlformats.org/officeDocument/2006/relationships/image" Target="../media/image352.wmf"/><Relationship Id="rId53" Type="http://schemas.openxmlformats.org/officeDocument/2006/relationships/image" Target="../media/image356.wmf"/><Relationship Id="rId58" Type="http://schemas.openxmlformats.org/officeDocument/2006/relationships/oleObject" Target="../embeddings/oleObject345.bin"/><Relationship Id="rId5" Type="http://schemas.openxmlformats.org/officeDocument/2006/relationships/tags" Target="../tags/tag878.xml"/><Relationship Id="rId61" Type="http://schemas.openxmlformats.org/officeDocument/2006/relationships/image" Target="../media/image360.emf"/><Relationship Id="rId19" Type="http://schemas.openxmlformats.org/officeDocument/2006/relationships/tags" Target="../tags/tag892.xml"/><Relationship Id="rId14" Type="http://schemas.openxmlformats.org/officeDocument/2006/relationships/tags" Target="../tags/tag887.xml"/><Relationship Id="rId22" Type="http://schemas.openxmlformats.org/officeDocument/2006/relationships/tags" Target="../tags/tag895.xml"/><Relationship Id="rId27" Type="http://schemas.openxmlformats.org/officeDocument/2006/relationships/tags" Target="../tags/tag900.xml"/><Relationship Id="rId30" Type="http://schemas.openxmlformats.org/officeDocument/2006/relationships/tags" Target="../tags/tag903.xml"/><Relationship Id="rId35" Type="http://schemas.openxmlformats.org/officeDocument/2006/relationships/notesSlide" Target="../notesSlides/notesSlide35.xml"/><Relationship Id="rId43" Type="http://schemas.openxmlformats.org/officeDocument/2006/relationships/image" Target="../media/image351.wmf"/><Relationship Id="rId48" Type="http://schemas.openxmlformats.org/officeDocument/2006/relationships/oleObject" Target="../embeddings/oleObject340.bin"/><Relationship Id="rId56" Type="http://schemas.openxmlformats.org/officeDocument/2006/relationships/oleObject" Target="../embeddings/oleObject344.bin"/><Relationship Id="rId64" Type="http://schemas.openxmlformats.org/officeDocument/2006/relationships/oleObject" Target="../embeddings/oleObject348.bin"/><Relationship Id="rId8" Type="http://schemas.openxmlformats.org/officeDocument/2006/relationships/tags" Target="../tags/tag881.xml"/><Relationship Id="rId51" Type="http://schemas.openxmlformats.org/officeDocument/2006/relationships/image" Target="../media/image355.wmf"/><Relationship Id="rId3" Type="http://schemas.openxmlformats.org/officeDocument/2006/relationships/tags" Target="../tags/tag876.xml"/><Relationship Id="rId12" Type="http://schemas.openxmlformats.org/officeDocument/2006/relationships/tags" Target="../tags/tag885.xml"/><Relationship Id="rId17" Type="http://schemas.openxmlformats.org/officeDocument/2006/relationships/tags" Target="../tags/tag890.xml"/><Relationship Id="rId25" Type="http://schemas.openxmlformats.org/officeDocument/2006/relationships/tags" Target="../tags/tag898.xml"/><Relationship Id="rId33" Type="http://schemas.openxmlformats.org/officeDocument/2006/relationships/tags" Target="../tags/tag906.xml"/><Relationship Id="rId38" Type="http://schemas.openxmlformats.org/officeDocument/2006/relationships/oleObject" Target="../embeddings/oleObject335.bin"/><Relationship Id="rId46" Type="http://schemas.openxmlformats.org/officeDocument/2006/relationships/oleObject" Target="../embeddings/oleObject339.bin"/><Relationship Id="rId59" Type="http://schemas.openxmlformats.org/officeDocument/2006/relationships/image" Target="../media/image359.emf"/><Relationship Id="rId20" Type="http://schemas.openxmlformats.org/officeDocument/2006/relationships/tags" Target="../tags/tag893.xml"/><Relationship Id="rId41" Type="http://schemas.openxmlformats.org/officeDocument/2006/relationships/image" Target="../media/image350.wmf"/><Relationship Id="rId54" Type="http://schemas.openxmlformats.org/officeDocument/2006/relationships/oleObject" Target="../embeddings/oleObject343.bin"/><Relationship Id="rId62" Type="http://schemas.openxmlformats.org/officeDocument/2006/relationships/oleObject" Target="../embeddings/oleObject347.bin"/><Relationship Id="rId1" Type="http://schemas.openxmlformats.org/officeDocument/2006/relationships/vmlDrawing" Target="../drawings/vmlDrawing29.vml"/><Relationship Id="rId6" Type="http://schemas.openxmlformats.org/officeDocument/2006/relationships/tags" Target="../tags/tag879.xml"/><Relationship Id="rId15" Type="http://schemas.openxmlformats.org/officeDocument/2006/relationships/tags" Target="../tags/tag888.xml"/><Relationship Id="rId23" Type="http://schemas.openxmlformats.org/officeDocument/2006/relationships/tags" Target="../tags/tag896.xml"/><Relationship Id="rId28" Type="http://schemas.openxmlformats.org/officeDocument/2006/relationships/tags" Target="../tags/tag901.xml"/><Relationship Id="rId36" Type="http://schemas.openxmlformats.org/officeDocument/2006/relationships/oleObject" Target="../embeddings/oleObject334.bin"/><Relationship Id="rId49" Type="http://schemas.openxmlformats.org/officeDocument/2006/relationships/image" Target="../media/image354.wmf"/><Relationship Id="rId57" Type="http://schemas.openxmlformats.org/officeDocument/2006/relationships/image" Target="../media/image358.wmf"/><Relationship Id="rId10" Type="http://schemas.openxmlformats.org/officeDocument/2006/relationships/tags" Target="../tags/tag883.xml"/><Relationship Id="rId31" Type="http://schemas.openxmlformats.org/officeDocument/2006/relationships/tags" Target="../tags/tag904.xml"/><Relationship Id="rId44" Type="http://schemas.openxmlformats.org/officeDocument/2006/relationships/oleObject" Target="../embeddings/oleObject338.bin"/><Relationship Id="rId52" Type="http://schemas.openxmlformats.org/officeDocument/2006/relationships/oleObject" Target="../embeddings/oleObject342.bin"/><Relationship Id="rId60" Type="http://schemas.openxmlformats.org/officeDocument/2006/relationships/oleObject" Target="../embeddings/oleObject346.bin"/><Relationship Id="rId65" Type="http://schemas.openxmlformats.org/officeDocument/2006/relationships/image" Target="../media/image362.wmf"/><Relationship Id="rId4" Type="http://schemas.openxmlformats.org/officeDocument/2006/relationships/tags" Target="../tags/tag877.xml"/><Relationship Id="rId9" Type="http://schemas.openxmlformats.org/officeDocument/2006/relationships/tags" Target="../tags/tag882.xml"/><Relationship Id="rId13" Type="http://schemas.openxmlformats.org/officeDocument/2006/relationships/tags" Target="../tags/tag886.xml"/><Relationship Id="rId18" Type="http://schemas.openxmlformats.org/officeDocument/2006/relationships/tags" Target="../tags/tag891.xml"/><Relationship Id="rId39" Type="http://schemas.openxmlformats.org/officeDocument/2006/relationships/image" Target="../media/image349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918.xml"/><Relationship Id="rId18" Type="http://schemas.openxmlformats.org/officeDocument/2006/relationships/tags" Target="../tags/tag923.xml"/><Relationship Id="rId26" Type="http://schemas.openxmlformats.org/officeDocument/2006/relationships/tags" Target="../tags/tag931.xml"/><Relationship Id="rId39" Type="http://schemas.openxmlformats.org/officeDocument/2006/relationships/image" Target="../media/image366.wmf"/><Relationship Id="rId21" Type="http://schemas.openxmlformats.org/officeDocument/2006/relationships/tags" Target="../tags/tag926.xml"/><Relationship Id="rId34" Type="http://schemas.openxmlformats.org/officeDocument/2006/relationships/oleObject" Target="../embeddings/oleObject350.bin"/><Relationship Id="rId42" Type="http://schemas.openxmlformats.org/officeDocument/2006/relationships/oleObject" Target="../embeddings/oleObject354.bin"/><Relationship Id="rId47" Type="http://schemas.openxmlformats.org/officeDocument/2006/relationships/image" Target="../media/image370.wmf"/><Relationship Id="rId50" Type="http://schemas.openxmlformats.org/officeDocument/2006/relationships/oleObject" Target="../embeddings/oleObject358.bin"/><Relationship Id="rId55" Type="http://schemas.openxmlformats.org/officeDocument/2006/relationships/image" Target="../media/image374.wmf"/><Relationship Id="rId7" Type="http://schemas.openxmlformats.org/officeDocument/2006/relationships/tags" Target="../tags/tag912.xml"/><Relationship Id="rId2" Type="http://schemas.openxmlformats.org/officeDocument/2006/relationships/tags" Target="../tags/tag907.xml"/><Relationship Id="rId16" Type="http://schemas.openxmlformats.org/officeDocument/2006/relationships/tags" Target="../tags/tag921.xml"/><Relationship Id="rId29" Type="http://schemas.openxmlformats.org/officeDocument/2006/relationships/tags" Target="../tags/tag934.xml"/><Relationship Id="rId11" Type="http://schemas.openxmlformats.org/officeDocument/2006/relationships/tags" Target="../tags/tag916.xml"/><Relationship Id="rId24" Type="http://schemas.openxmlformats.org/officeDocument/2006/relationships/tags" Target="../tags/tag929.xml"/><Relationship Id="rId32" Type="http://schemas.openxmlformats.org/officeDocument/2006/relationships/oleObject" Target="../embeddings/oleObject349.bin"/><Relationship Id="rId37" Type="http://schemas.openxmlformats.org/officeDocument/2006/relationships/image" Target="../media/image365.wmf"/><Relationship Id="rId40" Type="http://schemas.openxmlformats.org/officeDocument/2006/relationships/oleObject" Target="../embeddings/oleObject353.bin"/><Relationship Id="rId45" Type="http://schemas.openxmlformats.org/officeDocument/2006/relationships/image" Target="../media/image369.emf"/><Relationship Id="rId53" Type="http://schemas.openxmlformats.org/officeDocument/2006/relationships/image" Target="../media/image373.emf"/><Relationship Id="rId58" Type="http://schemas.openxmlformats.org/officeDocument/2006/relationships/oleObject" Target="../embeddings/oleObject362.bin"/><Relationship Id="rId5" Type="http://schemas.openxmlformats.org/officeDocument/2006/relationships/tags" Target="../tags/tag910.xml"/><Relationship Id="rId19" Type="http://schemas.openxmlformats.org/officeDocument/2006/relationships/tags" Target="../tags/tag924.xml"/><Relationship Id="rId4" Type="http://schemas.openxmlformats.org/officeDocument/2006/relationships/tags" Target="../tags/tag909.xml"/><Relationship Id="rId9" Type="http://schemas.openxmlformats.org/officeDocument/2006/relationships/tags" Target="../tags/tag914.xml"/><Relationship Id="rId14" Type="http://schemas.openxmlformats.org/officeDocument/2006/relationships/tags" Target="../tags/tag919.xml"/><Relationship Id="rId22" Type="http://schemas.openxmlformats.org/officeDocument/2006/relationships/tags" Target="../tags/tag927.xml"/><Relationship Id="rId27" Type="http://schemas.openxmlformats.org/officeDocument/2006/relationships/tags" Target="../tags/tag932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364.wmf"/><Relationship Id="rId43" Type="http://schemas.openxmlformats.org/officeDocument/2006/relationships/image" Target="../media/image368.emf"/><Relationship Id="rId48" Type="http://schemas.openxmlformats.org/officeDocument/2006/relationships/oleObject" Target="../embeddings/oleObject357.bin"/><Relationship Id="rId56" Type="http://schemas.openxmlformats.org/officeDocument/2006/relationships/oleObject" Target="../embeddings/oleObject361.bin"/><Relationship Id="rId8" Type="http://schemas.openxmlformats.org/officeDocument/2006/relationships/tags" Target="../tags/tag913.xml"/><Relationship Id="rId51" Type="http://schemas.openxmlformats.org/officeDocument/2006/relationships/image" Target="../media/image372.wmf"/><Relationship Id="rId3" Type="http://schemas.openxmlformats.org/officeDocument/2006/relationships/tags" Target="../tags/tag908.xml"/><Relationship Id="rId12" Type="http://schemas.openxmlformats.org/officeDocument/2006/relationships/tags" Target="../tags/tag917.xml"/><Relationship Id="rId17" Type="http://schemas.openxmlformats.org/officeDocument/2006/relationships/tags" Target="../tags/tag922.xml"/><Relationship Id="rId25" Type="http://schemas.openxmlformats.org/officeDocument/2006/relationships/tags" Target="../tags/tag930.xml"/><Relationship Id="rId33" Type="http://schemas.openxmlformats.org/officeDocument/2006/relationships/image" Target="../media/image363.wmf"/><Relationship Id="rId38" Type="http://schemas.openxmlformats.org/officeDocument/2006/relationships/oleObject" Target="../embeddings/oleObject352.bin"/><Relationship Id="rId46" Type="http://schemas.openxmlformats.org/officeDocument/2006/relationships/oleObject" Target="../embeddings/oleObject356.bin"/><Relationship Id="rId59" Type="http://schemas.openxmlformats.org/officeDocument/2006/relationships/image" Target="../media/image376.wmf"/><Relationship Id="rId20" Type="http://schemas.openxmlformats.org/officeDocument/2006/relationships/tags" Target="../tags/tag925.xml"/><Relationship Id="rId41" Type="http://schemas.openxmlformats.org/officeDocument/2006/relationships/image" Target="../media/image367.wmf"/><Relationship Id="rId54" Type="http://schemas.openxmlformats.org/officeDocument/2006/relationships/oleObject" Target="../embeddings/oleObject360.bin"/><Relationship Id="rId1" Type="http://schemas.openxmlformats.org/officeDocument/2006/relationships/vmlDrawing" Target="../drawings/vmlDrawing30.vml"/><Relationship Id="rId6" Type="http://schemas.openxmlformats.org/officeDocument/2006/relationships/tags" Target="../tags/tag911.xml"/><Relationship Id="rId15" Type="http://schemas.openxmlformats.org/officeDocument/2006/relationships/tags" Target="../tags/tag920.xml"/><Relationship Id="rId23" Type="http://schemas.openxmlformats.org/officeDocument/2006/relationships/tags" Target="../tags/tag928.xml"/><Relationship Id="rId28" Type="http://schemas.openxmlformats.org/officeDocument/2006/relationships/tags" Target="../tags/tag933.xml"/><Relationship Id="rId36" Type="http://schemas.openxmlformats.org/officeDocument/2006/relationships/oleObject" Target="../embeddings/oleObject351.bin"/><Relationship Id="rId49" Type="http://schemas.openxmlformats.org/officeDocument/2006/relationships/image" Target="../media/image371.wmf"/><Relationship Id="rId57" Type="http://schemas.openxmlformats.org/officeDocument/2006/relationships/image" Target="../media/image375.wmf"/><Relationship Id="rId10" Type="http://schemas.openxmlformats.org/officeDocument/2006/relationships/tags" Target="../tags/tag915.xml"/><Relationship Id="rId31" Type="http://schemas.openxmlformats.org/officeDocument/2006/relationships/notesSlide" Target="../notesSlides/notesSlide36.xml"/><Relationship Id="rId44" Type="http://schemas.openxmlformats.org/officeDocument/2006/relationships/oleObject" Target="../embeddings/oleObject355.bin"/><Relationship Id="rId52" Type="http://schemas.openxmlformats.org/officeDocument/2006/relationships/oleObject" Target="../embeddings/oleObject359.bin"/><Relationship Id="rId60" Type="http://schemas.openxmlformats.org/officeDocument/2006/relationships/image" Target="../media/image377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946.xml"/><Relationship Id="rId18" Type="http://schemas.openxmlformats.org/officeDocument/2006/relationships/tags" Target="../tags/tag951.xml"/><Relationship Id="rId26" Type="http://schemas.openxmlformats.org/officeDocument/2006/relationships/image" Target="../media/image378.wmf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82.wmf"/><Relationship Id="rId7" Type="http://schemas.openxmlformats.org/officeDocument/2006/relationships/tags" Target="../tags/tag940.xml"/><Relationship Id="rId12" Type="http://schemas.openxmlformats.org/officeDocument/2006/relationships/tags" Target="../tags/tag945.xml"/><Relationship Id="rId17" Type="http://schemas.openxmlformats.org/officeDocument/2006/relationships/tags" Target="../tags/tag950.xml"/><Relationship Id="rId25" Type="http://schemas.openxmlformats.org/officeDocument/2006/relationships/oleObject" Target="../embeddings/oleObject364.bin"/><Relationship Id="rId33" Type="http://schemas.openxmlformats.org/officeDocument/2006/relationships/oleObject" Target="../embeddings/oleObject368.bin"/><Relationship Id="rId38" Type="http://schemas.openxmlformats.org/officeDocument/2006/relationships/image" Target="../media/image384.wmf"/><Relationship Id="rId2" Type="http://schemas.openxmlformats.org/officeDocument/2006/relationships/tags" Target="../tags/tag935.xml"/><Relationship Id="rId16" Type="http://schemas.openxmlformats.org/officeDocument/2006/relationships/tags" Target="../tags/tag949.xml"/><Relationship Id="rId20" Type="http://schemas.openxmlformats.org/officeDocument/2006/relationships/tags" Target="../tags/tag953.xml"/><Relationship Id="rId29" Type="http://schemas.openxmlformats.org/officeDocument/2006/relationships/oleObject" Target="../embeddings/oleObject366.bin"/><Relationship Id="rId1" Type="http://schemas.openxmlformats.org/officeDocument/2006/relationships/vmlDrawing" Target="../drawings/vmlDrawing31.vml"/><Relationship Id="rId6" Type="http://schemas.openxmlformats.org/officeDocument/2006/relationships/tags" Target="../tags/tag939.xml"/><Relationship Id="rId11" Type="http://schemas.openxmlformats.org/officeDocument/2006/relationships/tags" Target="../tags/tag944.xml"/><Relationship Id="rId24" Type="http://schemas.openxmlformats.org/officeDocument/2006/relationships/image" Target="../media/image377.wmf"/><Relationship Id="rId32" Type="http://schemas.openxmlformats.org/officeDocument/2006/relationships/image" Target="../media/image381.wmf"/><Relationship Id="rId37" Type="http://schemas.openxmlformats.org/officeDocument/2006/relationships/oleObject" Target="../embeddings/oleObject370.bin"/><Relationship Id="rId5" Type="http://schemas.openxmlformats.org/officeDocument/2006/relationships/tags" Target="../tags/tag938.xml"/><Relationship Id="rId15" Type="http://schemas.openxmlformats.org/officeDocument/2006/relationships/tags" Target="../tags/tag948.xml"/><Relationship Id="rId23" Type="http://schemas.openxmlformats.org/officeDocument/2006/relationships/oleObject" Target="../embeddings/oleObject363.bin"/><Relationship Id="rId28" Type="http://schemas.openxmlformats.org/officeDocument/2006/relationships/image" Target="../media/image379.wmf"/><Relationship Id="rId36" Type="http://schemas.openxmlformats.org/officeDocument/2006/relationships/image" Target="../media/image383.wmf"/><Relationship Id="rId10" Type="http://schemas.openxmlformats.org/officeDocument/2006/relationships/tags" Target="../tags/tag943.xml"/><Relationship Id="rId19" Type="http://schemas.openxmlformats.org/officeDocument/2006/relationships/tags" Target="../tags/tag952.xml"/><Relationship Id="rId31" Type="http://schemas.openxmlformats.org/officeDocument/2006/relationships/oleObject" Target="../embeddings/oleObject367.bin"/><Relationship Id="rId4" Type="http://schemas.openxmlformats.org/officeDocument/2006/relationships/tags" Target="../tags/tag937.xml"/><Relationship Id="rId9" Type="http://schemas.openxmlformats.org/officeDocument/2006/relationships/tags" Target="../tags/tag942.xml"/><Relationship Id="rId14" Type="http://schemas.openxmlformats.org/officeDocument/2006/relationships/tags" Target="../tags/tag947.xml"/><Relationship Id="rId22" Type="http://schemas.openxmlformats.org/officeDocument/2006/relationships/notesSlide" Target="../notesSlides/notesSlide37.xml"/><Relationship Id="rId27" Type="http://schemas.openxmlformats.org/officeDocument/2006/relationships/oleObject" Target="../embeddings/oleObject365.bin"/><Relationship Id="rId30" Type="http://schemas.openxmlformats.org/officeDocument/2006/relationships/image" Target="../media/image380.wmf"/><Relationship Id="rId35" Type="http://schemas.openxmlformats.org/officeDocument/2006/relationships/oleObject" Target="../embeddings/oleObject369.bin"/><Relationship Id="rId8" Type="http://schemas.openxmlformats.org/officeDocument/2006/relationships/tags" Target="../tags/tag941.xml"/><Relationship Id="rId3" Type="http://schemas.openxmlformats.org/officeDocument/2006/relationships/tags" Target="../tags/tag936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978.xml"/><Relationship Id="rId21" Type="http://schemas.openxmlformats.org/officeDocument/2006/relationships/tags" Target="../tags/tag973.xml"/><Relationship Id="rId42" Type="http://schemas.openxmlformats.org/officeDocument/2006/relationships/tags" Target="../tags/tag994.xml"/><Relationship Id="rId47" Type="http://schemas.openxmlformats.org/officeDocument/2006/relationships/oleObject" Target="../embeddings/oleObject372.bin"/><Relationship Id="rId63" Type="http://schemas.openxmlformats.org/officeDocument/2006/relationships/oleObject" Target="../embeddings/oleObject380.bin"/><Relationship Id="rId68" Type="http://schemas.openxmlformats.org/officeDocument/2006/relationships/image" Target="../media/image396.emf"/><Relationship Id="rId2" Type="http://schemas.openxmlformats.org/officeDocument/2006/relationships/tags" Target="../tags/tag954.xml"/><Relationship Id="rId16" Type="http://schemas.openxmlformats.org/officeDocument/2006/relationships/tags" Target="../tags/tag968.xml"/><Relationship Id="rId29" Type="http://schemas.openxmlformats.org/officeDocument/2006/relationships/tags" Target="../tags/tag981.xml"/><Relationship Id="rId11" Type="http://schemas.openxmlformats.org/officeDocument/2006/relationships/tags" Target="../tags/tag963.xml"/><Relationship Id="rId24" Type="http://schemas.openxmlformats.org/officeDocument/2006/relationships/tags" Target="../tags/tag976.xml"/><Relationship Id="rId32" Type="http://schemas.openxmlformats.org/officeDocument/2006/relationships/tags" Target="../tags/tag984.xml"/><Relationship Id="rId37" Type="http://schemas.openxmlformats.org/officeDocument/2006/relationships/tags" Target="../tags/tag989.xml"/><Relationship Id="rId40" Type="http://schemas.openxmlformats.org/officeDocument/2006/relationships/tags" Target="../tags/tag992.xml"/><Relationship Id="rId45" Type="http://schemas.openxmlformats.org/officeDocument/2006/relationships/oleObject" Target="../embeddings/oleObject371.bin"/><Relationship Id="rId53" Type="http://schemas.openxmlformats.org/officeDocument/2006/relationships/oleObject" Target="../embeddings/oleObject375.bin"/><Relationship Id="rId58" Type="http://schemas.openxmlformats.org/officeDocument/2006/relationships/image" Target="../media/image391.wmf"/><Relationship Id="rId66" Type="http://schemas.openxmlformats.org/officeDocument/2006/relationships/image" Target="../media/image395.emf"/><Relationship Id="rId74" Type="http://schemas.openxmlformats.org/officeDocument/2006/relationships/image" Target="../media/image399.emf"/><Relationship Id="rId5" Type="http://schemas.openxmlformats.org/officeDocument/2006/relationships/tags" Target="../tags/tag957.xml"/><Relationship Id="rId61" Type="http://schemas.openxmlformats.org/officeDocument/2006/relationships/oleObject" Target="../embeddings/oleObject379.bin"/><Relationship Id="rId19" Type="http://schemas.openxmlformats.org/officeDocument/2006/relationships/tags" Target="../tags/tag971.xml"/><Relationship Id="rId14" Type="http://schemas.openxmlformats.org/officeDocument/2006/relationships/tags" Target="../tags/tag966.xml"/><Relationship Id="rId22" Type="http://schemas.openxmlformats.org/officeDocument/2006/relationships/tags" Target="../tags/tag974.xml"/><Relationship Id="rId27" Type="http://schemas.openxmlformats.org/officeDocument/2006/relationships/tags" Target="../tags/tag979.xml"/><Relationship Id="rId30" Type="http://schemas.openxmlformats.org/officeDocument/2006/relationships/tags" Target="../tags/tag982.xml"/><Relationship Id="rId35" Type="http://schemas.openxmlformats.org/officeDocument/2006/relationships/tags" Target="../tags/tag987.xml"/><Relationship Id="rId43" Type="http://schemas.openxmlformats.org/officeDocument/2006/relationships/slideLayout" Target="../slideLayouts/slideLayout2.xml"/><Relationship Id="rId48" Type="http://schemas.openxmlformats.org/officeDocument/2006/relationships/image" Target="../media/image386.emf"/><Relationship Id="rId56" Type="http://schemas.openxmlformats.org/officeDocument/2006/relationships/image" Target="../media/image390.wmf"/><Relationship Id="rId64" Type="http://schemas.openxmlformats.org/officeDocument/2006/relationships/image" Target="../media/image394.wmf"/><Relationship Id="rId69" Type="http://schemas.openxmlformats.org/officeDocument/2006/relationships/oleObject" Target="../embeddings/oleObject383.bin"/><Relationship Id="rId8" Type="http://schemas.openxmlformats.org/officeDocument/2006/relationships/tags" Target="../tags/tag960.xml"/><Relationship Id="rId51" Type="http://schemas.openxmlformats.org/officeDocument/2006/relationships/oleObject" Target="../embeddings/oleObject374.bin"/><Relationship Id="rId72" Type="http://schemas.openxmlformats.org/officeDocument/2006/relationships/image" Target="../media/image398.emf"/><Relationship Id="rId3" Type="http://schemas.openxmlformats.org/officeDocument/2006/relationships/tags" Target="../tags/tag955.xml"/><Relationship Id="rId12" Type="http://schemas.openxmlformats.org/officeDocument/2006/relationships/tags" Target="../tags/tag964.xml"/><Relationship Id="rId17" Type="http://schemas.openxmlformats.org/officeDocument/2006/relationships/tags" Target="../tags/tag969.xml"/><Relationship Id="rId25" Type="http://schemas.openxmlformats.org/officeDocument/2006/relationships/tags" Target="../tags/tag977.xml"/><Relationship Id="rId33" Type="http://schemas.openxmlformats.org/officeDocument/2006/relationships/tags" Target="../tags/tag985.xml"/><Relationship Id="rId38" Type="http://schemas.openxmlformats.org/officeDocument/2006/relationships/tags" Target="../tags/tag990.xml"/><Relationship Id="rId46" Type="http://schemas.openxmlformats.org/officeDocument/2006/relationships/image" Target="../media/image385.emf"/><Relationship Id="rId59" Type="http://schemas.openxmlformats.org/officeDocument/2006/relationships/oleObject" Target="../embeddings/oleObject378.bin"/><Relationship Id="rId67" Type="http://schemas.openxmlformats.org/officeDocument/2006/relationships/oleObject" Target="../embeddings/oleObject382.bin"/><Relationship Id="rId20" Type="http://schemas.openxmlformats.org/officeDocument/2006/relationships/tags" Target="../tags/tag972.xml"/><Relationship Id="rId41" Type="http://schemas.openxmlformats.org/officeDocument/2006/relationships/tags" Target="../tags/tag993.xml"/><Relationship Id="rId54" Type="http://schemas.openxmlformats.org/officeDocument/2006/relationships/image" Target="../media/image389.wmf"/><Relationship Id="rId62" Type="http://schemas.openxmlformats.org/officeDocument/2006/relationships/image" Target="../media/image393.wmf"/><Relationship Id="rId70" Type="http://schemas.openxmlformats.org/officeDocument/2006/relationships/image" Target="../media/image397.emf"/><Relationship Id="rId75" Type="http://schemas.openxmlformats.org/officeDocument/2006/relationships/image" Target="../media/image400.jpg"/><Relationship Id="rId1" Type="http://schemas.openxmlformats.org/officeDocument/2006/relationships/vmlDrawing" Target="../drawings/vmlDrawing32.vml"/><Relationship Id="rId6" Type="http://schemas.openxmlformats.org/officeDocument/2006/relationships/tags" Target="../tags/tag958.xml"/><Relationship Id="rId15" Type="http://schemas.openxmlformats.org/officeDocument/2006/relationships/tags" Target="../tags/tag967.xml"/><Relationship Id="rId23" Type="http://schemas.openxmlformats.org/officeDocument/2006/relationships/tags" Target="../tags/tag975.xml"/><Relationship Id="rId28" Type="http://schemas.openxmlformats.org/officeDocument/2006/relationships/tags" Target="../tags/tag980.xml"/><Relationship Id="rId36" Type="http://schemas.openxmlformats.org/officeDocument/2006/relationships/tags" Target="../tags/tag988.xml"/><Relationship Id="rId49" Type="http://schemas.openxmlformats.org/officeDocument/2006/relationships/oleObject" Target="../embeddings/oleObject373.bin"/><Relationship Id="rId57" Type="http://schemas.openxmlformats.org/officeDocument/2006/relationships/oleObject" Target="../embeddings/oleObject377.bin"/><Relationship Id="rId10" Type="http://schemas.openxmlformats.org/officeDocument/2006/relationships/tags" Target="../tags/tag962.xml"/><Relationship Id="rId31" Type="http://schemas.openxmlformats.org/officeDocument/2006/relationships/tags" Target="../tags/tag983.xml"/><Relationship Id="rId44" Type="http://schemas.openxmlformats.org/officeDocument/2006/relationships/notesSlide" Target="../notesSlides/notesSlide38.xml"/><Relationship Id="rId52" Type="http://schemas.openxmlformats.org/officeDocument/2006/relationships/image" Target="../media/image388.wmf"/><Relationship Id="rId60" Type="http://schemas.openxmlformats.org/officeDocument/2006/relationships/image" Target="../media/image392.wmf"/><Relationship Id="rId65" Type="http://schemas.openxmlformats.org/officeDocument/2006/relationships/oleObject" Target="../embeddings/oleObject381.bin"/><Relationship Id="rId73" Type="http://schemas.openxmlformats.org/officeDocument/2006/relationships/oleObject" Target="../embeddings/oleObject385.bin"/><Relationship Id="rId4" Type="http://schemas.openxmlformats.org/officeDocument/2006/relationships/tags" Target="../tags/tag956.xml"/><Relationship Id="rId9" Type="http://schemas.openxmlformats.org/officeDocument/2006/relationships/tags" Target="../tags/tag961.xml"/><Relationship Id="rId13" Type="http://schemas.openxmlformats.org/officeDocument/2006/relationships/tags" Target="../tags/tag965.xml"/><Relationship Id="rId18" Type="http://schemas.openxmlformats.org/officeDocument/2006/relationships/tags" Target="../tags/tag970.xml"/><Relationship Id="rId39" Type="http://schemas.openxmlformats.org/officeDocument/2006/relationships/tags" Target="../tags/tag991.xml"/><Relationship Id="rId34" Type="http://schemas.openxmlformats.org/officeDocument/2006/relationships/tags" Target="../tags/tag986.xml"/><Relationship Id="rId50" Type="http://schemas.openxmlformats.org/officeDocument/2006/relationships/image" Target="../media/image387.emf"/><Relationship Id="rId55" Type="http://schemas.openxmlformats.org/officeDocument/2006/relationships/oleObject" Target="../embeddings/oleObject376.bin"/><Relationship Id="rId7" Type="http://schemas.openxmlformats.org/officeDocument/2006/relationships/tags" Target="../tags/tag959.xml"/><Relationship Id="rId71" Type="http://schemas.openxmlformats.org/officeDocument/2006/relationships/oleObject" Target="../embeddings/oleObject384.bin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1006.xml"/><Relationship Id="rId18" Type="http://schemas.openxmlformats.org/officeDocument/2006/relationships/tags" Target="../tags/tag1011.xml"/><Relationship Id="rId26" Type="http://schemas.openxmlformats.org/officeDocument/2006/relationships/tags" Target="../tags/tag1019.xml"/><Relationship Id="rId39" Type="http://schemas.openxmlformats.org/officeDocument/2006/relationships/image" Target="../media/image405.wmf"/><Relationship Id="rId21" Type="http://schemas.openxmlformats.org/officeDocument/2006/relationships/tags" Target="../tags/tag1014.xml"/><Relationship Id="rId34" Type="http://schemas.openxmlformats.org/officeDocument/2006/relationships/oleObject" Target="../embeddings/oleObject388.bin"/><Relationship Id="rId42" Type="http://schemas.openxmlformats.org/officeDocument/2006/relationships/oleObject" Target="../embeddings/oleObject392.bin"/><Relationship Id="rId47" Type="http://schemas.openxmlformats.org/officeDocument/2006/relationships/image" Target="../media/image409.wmf"/><Relationship Id="rId50" Type="http://schemas.openxmlformats.org/officeDocument/2006/relationships/oleObject" Target="../embeddings/oleObject396.bin"/><Relationship Id="rId55" Type="http://schemas.openxmlformats.org/officeDocument/2006/relationships/image" Target="../media/image413.wmf"/><Relationship Id="rId7" Type="http://schemas.openxmlformats.org/officeDocument/2006/relationships/tags" Target="../tags/tag1000.xml"/><Relationship Id="rId2" Type="http://schemas.openxmlformats.org/officeDocument/2006/relationships/tags" Target="../tags/tag995.xml"/><Relationship Id="rId16" Type="http://schemas.openxmlformats.org/officeDocument/2006/relationships/tags" Target="../tags/tag1009.xml"/><Relationship Id="rId29" Type="http://schemas.openxmlformats.org/officeDocument/2006/relationships/notesSlide" Target="../notesSlides/notesSlide39.xml"/><Relationship Id="rId11" Type="http://schemas.openxmlformats.org/officeDocument/2006/relationships/tags" Target="../tags/tag1004.xml"/><Relationship Id="rId24" Type="http://schemas.openxmlformats.org/officeDocument/2006/relationships/tags" Target="../tags/tag1017.xml"/><Relationship Id="rId32" Type="http://schemas.openxmlformats.org/officeDocument/2006/relationships/oleObject" Target="../embeddings/oleObject387.bin"/><Relationship Id="rId37" Type="http://schemas.openxmlformats.org/officeDocument/2006/relationships/image" Target="../media/image404.wmf"/><Relationship Id="rId40" Type="http://schemas.openxmlformats.org/officeDocument/2006/relationships/oleObject" Target="../embeddings/oleObject391.bin"/><Relationship Id="rId45" Type="http://schemas.openxmlformats.org/officeDocument/2006/relationships/image" Target="../media/image408.wmf"/><Relationship Id="rId53" Type="http://schemas.openxmlformats.org/officeDocument/2006/relationships/image" Target="../media/image412.wmf"/><Relationship Id="rId5" Type="http://schemas.openxmlformats.org/officeDocument/2006/relationships/tags" Target="../tags/tag998.xml"/><Relationship Id="rId19" Type="http://schemas.openxmlformats.org/officeDocument/2006/relationships/tags" Target="../tags/tag1012.xml"/><Relationship Id="rId4" Type="http://schemas.openxmlformats.org/officeDocument/2006/relationships/tags" Target="../tags/tag997.xml"/><Relationship Id="rId9" Type="http://schemas.openxmlformats.org/officeDocument/2006/relationships/tags" Target="../tags/tag1002.xml"/><Relationship Id="rId14" Type="http://schemas.openxmlformats.org/officeDocument/2006/relationships/tags" Target="../tags/tag1007.xml"/><Relationship Id="rId22" Type="http://schemas.openxmlformats.org/officeDocument/2006/relationships/tags" Target="../tags/tag1015.xml"/><Relationship Id="rId27" Type="http://schemas.openxmlformats.org/officeDocument/2006/relationships/tags" Target="../tags/tag1020.xml"/><Relationship Id="rId30" Type="http://schemas.openxmlformats.org/officeDocument/2006/relationships/oleObject" Target="../embeddings/oleObject386.bin"/><Relationship Id="rId35" Type="http://schemas.openxmlformats.org/officeDocument/2006/relationships/image" Target="../media/image403.wmf"/><Relationship Id="rId43" Type="http://schemas.openxmlformats.org/officeDocument/2006/relationships/image" Target="../media/image407.wmf"/><Relationship Id="rId48" Type="http://schemas.openxmlformats.org/officeDocument/2006/relationships/oleObject" Target="../embeddings/oleObject395.bin"/><Relationship Id="rId56" Type="http://schemas.openxmlformats.org/officeDocument/2006/relationships/oleObject" Target="../embeddings/oleObject399.bin"/><Relationship Id="rId8" Type="http://schemas.openxmlformats.org/officeDocument/2006/relationships/tags" Target="../tags/tag1001.xml"/><Relationship Id="rId51" Type="http://schemas.openxmlformats.org/officeDocument/2006/relationships/image" Target="../media/image411.wmf"/><Relationship Id="rId3" Type="http://schemas.openxmlformats.org/officeDocument/2006/relationships/tags" Target="../tags/tag996.xml"/><Relationship Id="rId12" Type="http://schemas.openxmlformats.org/officeDocument/2006/relationships/tags" Target="../tags/tag1005.xml"/><Relationship Id="rId17" Type="http://schemas.openxmlformats.org/officeDocument/2006/relationships/tags" Target="../tags/tag1010.xml"/><Relationship Id="rId25" Type="http://schemas.openxmlformats.org/officeDocument/2006/relationships/tags" Target="../tags/tag1018.xml"/><Relationship Id="rId33" Type="http://schemas.openxmlformats.org/officeDocument/2006/relationships/image" Target="../media/image402.wmf"/><Relationship Id="rId38" Type="http://schemas.openxmlformats.org/officeDocument/2006/relationships/oleObject" Target="../embeddings/oleObject390.bin"/><Relationship Id="rId46" Type="http://schemas.openxmlformats.org/officeDocument/2006/relationships/oleObject" Target="../embeddings/oleObject394.bin"/><Relationship Id="rId20" Type="http://schemas.openxmlformats.org/officeDocument/2006/relationships/tags" Target="../tags/tag1013.xml"/><Relationship Id="rId41" Type="http://schemas.openxmlformats.org/officeDocument/2006/relationships/image" Target="../media/image406.wmf"/><Relationship Id="rId54" Type="http://schemas.openxmlformats.org/officeDocument/2006/relationships/oleObject" Target="../embeddings/oleObject398.bin"/><Relationship Id="rId1" Type="http://schemas.openxmlformats.org/officeDocument/2006/relationships/vmlDrawing" Target="../drawings/vmlDrawing33.vml"/><Relationship Id="rId6" Type="http://schemas.openxmlformats.org/officeDocument/2006/relationships/tags" Target="../tags/tag999.xml"/><Relationship Id="rId15" Type="http://schemas.openxmlformats.org/officeDocument/2006/relationships/tags" Target="../tags/tag1008.xml"/><Relationship Id="rId23" Type="http://schemas.openxmlformats.org/officeDocument/2006/relationships/tags" Target="../tags/tag1016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389.bin"/><Relationship Id="rId49" Type="http://schemas.openxmlformats.org/officeDocument/2006/relationships/image" Target="../media/image410.wmf"/><Relationship Id="rId57" Type="http://schemas.openxmlformats.org/officeDocument/2006/relationships/image" Target="../media/image414.wmf"/><Relationship Id="rId10" Type="http://schemas.openxmlformats.org/officeDocument/2006/relationships/tags" Target="../tags/tag1003.xml"/><Relationship Id="rId31" Type="http://schemas.openxmlformats.org/officeDocument/2006/relationships/image" Target="../media/image401.wmf"/><Relationship Id="rId44" Type="http://schemas.openxmlformats.org/officeDocument/2006/relationships/oleObject" Target="../embeddings/oleObject393.bin"/><Relationship Id="rId52" Type="http://schemas.openxmlformats.org/officeDocument/2006/relationships/oleObject" Target="../embeddings/oleObject39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tags" Target="../tags/tag16.xml"/><Relationship Id="rId7" Type="http://schemas.openxmlformats.org/officeDocument/2006/relationships/slide" Target="slide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032.xml"/><Relationship Id="rId18" Type="http://schemas.openxmlformats.org/officeDocument/2006/relationships/tags" Target="../tags/tag1037.xml"/><Relationship Id="rId26" Type="http://schemas.openxmlformats.org/officeDocument/2006/relationships/tags" Target="../tags/tag1045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1040.xml"/><Relationship Id="rId34" Type="http://schemas.openxmlformats.org/officeDocument/2006/relationships/tags" Target="../tags/tag1053.xml"/><Relationship Id="rId42" Type="http://schemas.openxmlformats.org/officeDocument/2006/relationships/image" Target="../media/image415.emf"/><Relationship Id="rId47" Type="http://schemas.openxmlformats.org/officeDocument/2006/relationships/oleObject" Target="../embeddings/oleObject403.bin"/><Relationship Id="rId50" Type="http://schemas.openxmlformats.org/officeDocument/2006/relationships/image" Target="../media/image419.wmf"/><Relationship Id="rId55" Type="http://schemas.openxmlformats.org/officeDocument/2006/relationships/oleObject" Target="../embeddings/oleObject407.bin"/><Relationship Id="rId63" Type="http://schemas.openxmlformats.org/officeDocument/2006/relationships/oleObject" Target="../embeddings/oleObject411.bin"/><Relationship Id="rId7" Type="http://schemas.openxmlformats.org/officeDocument/2006/relationships/tags" Target="../tags/tag1026.xml"/><Relationship Id="rId2" Type="http://schemas.openxmlformats.org/officeDocument/2006/relationships/tags" Target="../tags/tag1021.xml"/><Relationship Id="rId16" Type="http://schemas.openxmlformats.org/officeDocument/2006/relationships/tags" Target="../tags/tag1035.xml"/><Relationship Id="rId29" Type="http://schemas.openxmlformats.org/officeDocument/2006/relationships/tags" Target="../tags/tag1048.xml"/><Relationship Id="rId11" Type="http://schemas.openxmlformats.org/officeDocument/2006/relationships/tags" Target="../tags/tag1030.xml"/><Relationship Id="rId24" Type="http://schemas.openxmlformats.org/officeDocument/2006/relationships/tags" Target="../tags/tag1043.xml"/><Relationship Id="rId32" Type="http://schemas.openxmlformats.org/officeDocument/2006/relationships/tags" Target="../tags/tag1051.xml"/><Relationship Id="rId37" Type="http://schemas.openxmlformats.org/officeDocument/2006/relationships/tags" Target="../tags/tag1056.xml"/><Relationship Id="rId40" Type="http://schemas.openxmlformats.org/officeDocument/2006/relationships/notesSlide" Target="../notesSlides/notesSlide40.xml"/><Relationship Id="rId45" Type="http://schemas.openxmlformats.org/officeDocument/2006/relationships/oleObject" Target="../embeddings/oleObject402.bin"/><Relationship Id="rId53" Type="http://schemas.openxmlformats.org/officeDocument/2006/relationships/oleObject" Target="../embeddings/oleObject406.bin"/><Relationship Id="rId58" Type="http://schemas.openxmlformats.org/officeDocument/2006/relationships/image" Target="../media/image423.wmf"/><Relationship Id="rId5" Type="http://schemas.openxmlformats.org/officeDocument/2006/relationships/tags" Target="../tags/tag1024.xml"/><Relationship Id="rId61" Type="http://schemas.openxmlformats.org/officeDocument/2006/relationships/oleObject" Target="../embeddings/oleObject410.bin"/><Relationship Id="rId19" Type="http://schemas.openxmlformats.org/officeDocument/2006/relationships/tags" Target="../tags/tag1038.xml"/><Relationship Id="rId14" Type="http://schemas.openxmlformats.org/officeDocument/2006/relationships/tags" Target="../tags/tag1033.xml"/><Relationship Id="rId22" Type="http://schemas.openxmlformats.org/officeDocument/2006/relationships/tags" Target="../tags/tag1041.xml"/><Relationship Id="rId27" Type="http://schemas.openxmlformats.org/officeDocument/2006/relationships/tags" Target="../tags/tag1046.xml"/><Relationship Id="rId30" Type="http://schemas.openxmlformats.org/officeDocument/2006/relationships/tags" Target="../tags/tag1049.xml"/><Relationship Id="rId35" Type="http://schemas.openxmlformats.org/officeDocument/2006/relationships/tags" Target="../tags/tag1054.xml"/><Relationship Id="rId43" Type="http://schemas.openxmlformats.org/officeDocument/2006/relationships/oleObject" Target="../embeddings/oleObject401.bin"/><Relationship Id="rId48" Type="http://schemas.openxmlformats.org/officeDocument/2006/relationships/image" Target="../media/image418.emf"/><Relationship Id="rId56" Type="http://schemas.openxmlformats.org/officeDocument/2006/relationships/image" Target="../media/image422.wmf"/><Relationship Id="rId64" Type="http://schemas.openxmlformats.org/officeDocument/2006/relationships/image" Target="../media/image426.wmf"/><Relationship Id="rId8" Type="http://schemas.openxmlformats.org/officeDocument/2006/relationships/tags" Target="../tags/tag1027.xml"/><Relationship Id="rId51" Type="http://schemas.openxmlformats.org/officeDocument/2006/relationships/oleObject" Target="../embeddings/oleObject405.bin"/><Relationship Id="rId3" Type="http://schemas.openxmlformats.org/officeDocument/2006/relationships/tags" Target="../tags/tag1022.xml"/><Relationship Id="rId12" Type="http://schemas.openxmlformats.org/officeDocument/2006/relationships/tags" Target="../tags/tag1031.xml"/><Relationship Id="rId17" Type="http://schemas.openxmlformats.org/officeDocument/2006/relationships/tags" Target="../tags/tag1036.xml"/><Relationship Id="rId25" Type="http://schemas.openxmlformats.org/officeDocument/2006/relationships/tags" Target="../tags/tag1044.xml"/><Relationship Id="rId33" Type="http://schemas.openxmlformats.org/officeDocument/2006/relationships/tags" Target="../tags/tag1052.xml"/><Relationship Id="rId38" Type="http://schemas.openxmlformats.org/officeDocument/2006/relationships/tags" Target="../tags/tag1057.xml"/><Relationship Id="rId46" Type="http://schemas.openxmlformats.org/officeDocument/2006/relationships/image" Target="../media/image417.emf"/><Relationship Id="rId59" Type="http://schemas.openxmlformats.org/officeDocument/2006/relationships/oleObject" Target="../embeddings/oleObject409.bin"/><Relationship Id="rId20" Type="http://schemas.openxmlformats.org/officeDocument/2006/relationships/tags" Target="../tags/tag1039.xml"/><Relationship Id="rId41" Type="http://schemas.openxmlformats.org/officeDocument/2006/relationships/oleObject" Target="../embeddings/oleObject400.bin"/><Relationship Id="rId54" Type="http://schemas.openxmlformats.org/officeDocument/2006/relationships/image" Target="../media/image421.wmf"/><Relationship Id="rId62" Type="http://schemas.openxmlformats.org/officeDocument/2006/relationships/image" Target="../media/image425.wmf"/><Relationship Id="rId1" Type="http://schemas.openxmlformats.org/officeDocument/2006/relationships/vmlDrawing" Target="../drawings/vmlDrawing34.vml"/><Relationship Id="rId6" Type="http://schemas.openxmlformats.org/officeDocument/2006/relationships/tags" Target="../tags/tag1025.xml"/><Relationship Id="rId15" Type="http://schemas.openxmlformats.org/officeDocument/2006/relationships/tags" Target="../tags/tag1034.xml"/><Relationship Id="rId23" Type="http://schemas.openxmlformats.org/officeDocument/2006/relationships/tags" Target="../tags/tag1042.xml"/><Relationship Id="rId28" Type="http://schemas.openxmlformats.org/officeDocument/2006/relationships/tags" Target="../tags/tag1047.xml"/><Relationship Id="rId36" Type="http://schemas.openxmlformats.org/officeDocument/2006/relationships/tags" Target="../tags/tag1055.xml"/><Relationship Id="rId49" Type="http://schemas.openxmlformats.org/officeDocument/2006/relationships/oleObject" Target="../embeddings/oleObject404.bin"/><Relationship Id="rId57" Type="http://schemas.openxmlformats.org/officeDocument/2006/relationships/oleObject" Target="../embeddings/oleObject408.bin"/><Relationship Id="rId10" Type="http://schemas.openxmlformats.org/officeDocument/2006/relationships/tags" Target="../tags/tag1029.xml"/><Relationship Id="rId31" Type="http://schemas.openxmlformats.org/officeDocument/2006/relationships/tags" Target="../tags/tag1050.xml"/><Relationship Id="rId44" Type="http://schemas.openxmlformats.org/officeDocument/2006/relationships/image" Target="../media/image416.emf"/><Relationship Id="rId52" Type="http://schemas.openxmlformats.org/officeDocument/2006/relationships/image" Target="../media/image420.wmf"/><Relationship Id="rId60" Type="http://schemas.openxmlformats.org/officeDocument/2006/relationships/image" Target="../media/image424.wmf"/><Relationship Id="rId4" Type="http://schemas.openxmlformats.org/officeDocument/2006/relationships/tags" Target="../tags/tag1023.xml"/><Relationship Id="rId9" Type="http://schemas.openxmlformats.org/officeDocument/2006/relationships/tags" Target="../tags/tag1028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1069.xml"/><Relationship Id="rId18" Type="http://schemas.openxmlformats.org/officeDocument/2006/relationships/tags" Target="../tags/tag1074.xml"/><Relationship Id="rId26" Type="http://schemas.openxmlformats.org/officeDocument/2006/relationships/tags" Target="../tags/tag1082.xml"/><Relationship Id="rId39" Type="http://schemas.openxmlformats.org/officeDocument/2006/relationships/image" Target="../media/image431.wmf"/><Relationship Id="rId21" Type="http://schemas.openxmlformats.org/officeDocument/2006/relationships/tags" Target="../tags/tag1077.xml"/><Relationship Id="rId34" Type="http://schemas.openxmlformats.org/officeDocument/2006/relationships/oleObject" Target="../embeddings/oleObject414.bin"/><Relationship Id="rId42" Type="http://schemas.openxmlformats.org/officeDocument/2006/relationships/oleObject" Target="../embeddings/oleObject418.bin"/><Relationship Id="rId47" Type="http://schemas.openxmlformats.org/officeDocument/2006/relationships/image" Target="../media/image435.wmf"/><Relationship Id="rId7" Type="http://schemas.openxmlformats.org/officeDocument/2006/relationships/tags" Target="../tags/tag1063.xml"/><Relationship Id="rId2" Type="http://schemas.openxmlformats.org/officeDocument/2006/relationships/tags" Target="../tags/tag1058.xml"/><Relationship Id="rId16" Type="http://schemas.openxmlformats.org/officeDocument/2006/relationships/tags" Target="../tags/tag1072.xml"/><Relationship Id="rId29" Type="http://schemas.openxmlformats.org/officeDocument/2006/relationships/notesSlide" Target="../notesSlides/notesSlide41.xml"/><Relationship Id="rId1" Type="http://schemas.openxmlformats.org/officeDocument/2006/relationships/vmlDrawing" Target="../drawings/vmlDrawing35.vml"/><Relationship Id="rId6" Type="http://schemas.openxmlformats.org/officeDocument/2006/relationships/tags" Target="../tags/tag1062.xml"/><Relationship Id="rId11" Type="http://schemas.openxmlformats.org/officeDocument/2006/relationships/tags" Target="../tags/tag1067.xml"/><Relationship Id="rId24" Type="http://schemas.openxmlformats.org/officeDocument/2006/relationships/tags" Target="../tags/tag1080.xml"/><Relationship Id="rId32" Type="http://schemas.openxmlformats.org/officeDocument/2006/relationships/oleObject" Target="../embeddings/oleObject413.bin"/><Relationship Id="rId37" Type="http://schemas.openxmlformats.org/officeDocument/2006/relationships/image" Target="../media/image430.wmf"/><Relationship Id="rId40" Type="http://schemas.openxmlformats.org/officeDocument/2006/relationships/oleObject" Target="../embeddings/oleObject417.bin"/><Relationship Id="rId45" Type="http://schemas.openxmlformats.org/officeDocument/2006/relationships/image" Target="../media/image434.wmf"/><Relationship Id="rId5" Type="http://schemas.openxmlformats.org/officeDocument/2006/relationships/tags" Target="../tags/tag1061.xml"/><Relationship Id="rId15" Type="http://schemas.openxmlformats.org/officeDocument/2006/relationships/tags" Target="../tags/tag1071.xml"/><Relationship Id="rId23" Type="http://schemas.openxmlformats.org/officeDocument/2006/relationships/tags" Target="../tags/tag1079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415.bin"/><Relationship Id="rId10" Type="http://schemas.openxmlformats.org/officeDocument/2006/relationships/tags" Target="../tags/tag1066.xml"/><Relationship Id="rId19" Type="http://schemas.openxmlformats.org/officeDocument/2006/relationships/tags" Target="../tags/tag1075.xml"/><Relationship Id="rId31" Type="http://schemas.openxmlformats.org/officeDocument/2006/relationships/image" Target="../media/image427.wmf"/><Relationship Id="rId44" Type="http://schemas.openxmlformats.org/officeDocument/2006/relationships/oleObject" Target="../embeddings/oleObject419.bin"/><Relationship Id="rId4" Type="http://schemas.openxmlformats.org/officeDocument/2006/relationships/tags" Target="../tags/tag1060.xml"/><Relationship Id="rId9" Type="http://schemas.openxmlformats.org/officeDocument/2006/relationships/tags" Target="../tags/tag1065.xml"/><Relationship Id="rId14" Type="http://schemas.openxmlformats.org/officeDocument/2006/relationships/tags" Target="../tags/tag1070.xml"/><Relationship Id="rId22" Type="http://schemas.openxmlformats.org/officeDocument/2006/relationships/tags" Target="../tags/tag1078.xml"/><Relationship Id="rId27" Type="http://schemas.openxmlformats.org/officeDocument/2006/relationships/tags" Target="../tags/tag1083.xml"/><Relationship Id="rId30" Type="http://schemas.openxmlformats.org/officeDocument/2006/relationships/oleObject" Target="../embeddings/oleObject412.bin"/><Relationship Id="rId35" Type="http://schemas.openxmlformats.org/officeDocument/2006/relationships/image" Target="../media/image429.wmf"/><Relationship Id="rId43" Type="http://schemas.openxmlformats.org/officeDocument/2006/relationships/image" Target="../media/image433.wmf"/><Relationship Id="rId8" Type="http://schemas.openxmlformats.org/officeDocument/2006/relationships/tags" Target="../tags/tag1064.xml"/><Relationship Id="rId3" Type="http://schemas.openxmlformats.org/officeDocument/2006/relationships/tags" Target="../tags/tag1059.xml"/><Relationship Id="rId12" Type="http://schemas.openxmlformats.org/officeDocument/2006/relationships/tags" Target="../tags/tag1068.xml"/><Relationship Id="rId17" Type="http://schemas.openxmlformats.org/officeDocument/2006/relationships/tags" Target="../tags/tag1073.xml"/><Relationship Id="rId25" Type="http://schemas.openxmlformats.org/officeDocument/2006/relationships/tags" Target="../tags/tag1081.xml"/><Relationship Id="rId33" Type="http://schemas.openxmlformats.org/officeDocument/2006/relationships/image" Target="../media/image428.wmf"/><Relationship Id="rId38" Type="http://schemas.openxmlformats.org/officeDocument/2006/relationships/oleObject" Target="../embeddings/oleObject416.bin"/><Relationship Id="rId46" Type="http://schemas.openxmlformats.org/officeDocument/2006/relationships/oleObject" Target="../embeddings/oleObject420.bin"/><Relationship Id="rId20" Type="http://schemas.openxmlformats.org/officeDocument/2006/relationships/tags" Target="../tags/tag1076.xml"/><Relationship Id="rId41" Type="http://schemas.openxmlformats.org/officeDocument/2006/relationships/image" Target="../media/image43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086.xml"/><Relationship Id="rId7" Type="http://schemas.openxmlformats.org/officeDocument/2006/relationships/slide" Target="slide3.xml"/><Relationship Id="rId2" Type="http://schemas.openxmlformats.org/officeDocument/2006/relationships/tags" Target="../tags/tag1085.xml"/><Relationship Id="rId1" Type="http://schemas.openxmlformats.org/officeDocument/2006/relationships/tags" Target="../tags/tag1084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1099.xml"/><Relationship Id="rId18" Type="http://schemas.openxmlformats.org/officeDocument/2006/relationships/tags" Target="../tags/tag1104.xml"/><Relationship Id="rId26" Type="http://schemas.openxmlformats.org/officeDocument/2006/relationships/image" Target="../media/image446.png"/><Relationship Id="rId39" Type="http://schemas.openxmlformats.org/officeDocument/2006/relationships/image" Target="../media/image442.jpeg"/><Relationship Id="rId21" Type="http://schemas.openxmlformats.org/officeDocument/2006/relationships/tags" Target="../tags/tag1107.xml"/><Relationship Id="rId34" Type="http://schemas.openxmlformats.org/officeDocument/2006/relationships/image" Target="../media/image439.emf"/><Relationship Id="rId7" Type="http://schemas.openxmlformats.org/officeDocument/2006/relationships/tags" Target="../tags/tag1093.xml"/><Relationship Id="rId12" Type="http://schemas.openxmlformats.org/officeDocument/2006/relationships/tags" Target="../tags/tag1098.xml"/><Relationship Id="rId17" Type="http://schemas.openxmlformats.org/officeDocument/2006/relationships/tags" Target="../tags/tag1103.xml"/><Relationship Id="rId25" Type="http://schemas.openxmlformats.org/officeDocument/2006/relationships/tags" Target="../tags/tag1088.xml"/><Relationship Id="rId33" Type="http://schemas.openxmlformats.org/officeDocument/2006/relationships/oleObject" Target="../embeddings/oleObject424.bin"/><Relationship Id="rId38" Type="http://schemas.openxmlformats.org/officeDocument/2006/relationships/image" Target="../media/image441.emf"/><Relationship Id="rId2" Type="http://schemas.openxmlformats.org/officeDocument/2006/relationships/tags" Target="../tags/tag1088.xml"/><Relationship Id="rId16" Type="http://schemas.openxmlformats.org/officeDocument/2006/relationships/tags" Target="../tags/tag1102.xml"/><Relationship Id="rId20" Type="http://schemas.openxmlformats.org/officeDocument/2006/relationships/tags" Target="../tags/tag1106.xml"/><Relationship Id="rId29" Type="http://schemas.openxmlformats.org/officeDocument/2006/relationships/oleObject" Target="../embeddings/oleObject422.bin"/><Relationship Id="rId1" Type="http://schemas.openxmlformats.org/officeDocument/2006/relationships/vmlDrawing" Target="../drawings/vmlDrawing36.vml"/><Relationship Id="rId6" Type="http://schemas.openxmlformats.org/officeDocument/2006/relationships/tags" Target="../tags/tag1092.xml"/><Relationship Id="rId11" Type="http://schemas.openxmlformats.org/officeDocument/2006/relationships/tags" Target="../tags/tag1097.xml"/><Relationship Id="rId24" Type="http://schemas.openxmlformats.org/officeDocument/2006/relationships/notesSlide" Target="../notesSlides/notesSlide43.xml"/><Relationship Id="rId32" Type="http://schemas.openxmlformats.org/officeDocument/2006/relationships/image" Target="../media/image438.emf"/><Relationship Id="rId37" Type="http://schemas.openxmlformats.org/officeDocument/2006/relationships/oleObject" Target="../embeddings/oleObject426.bin"/><Relationship Id="rId5" Type="http://schemas.openxmlformats.org/officeDocument/2006/relationships/tags" Target="../tags/tag1091.xml"/><Relationship Id="rId15" Type="http://schemas.openxmlformats.org/officeDocument/2006/relationships/tags" Target="../tags/tag1101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36.emf"/><Relationship Id="rId36" Type="http://schemas.openxmlformats.org/officeDocument/2006/relationships/image" Target="../media/image440.emf"/><Relationship Id="rId10" Type="http://schemas.openxmlformats.org/officeDocument/2006/relationships/tags" Target="../tags/tag1096.xml"/><Relationship Id="rId19" Type="http://schemas.openxmlformats.org/officeDocument/2006/relationships/tags" Target="../tags/tag1105.xml"/><Relationship Id="rId31" Type="http://schemas.openxmlformats.org/officeDocument/2006/relationships/oleObject" Target="../embeddings/oleObject423.bin"/><Relationship Id="rId4" Type="http://schemas.openxmlformats.org/officeDocument/2006/relationships/tags" Target="../tags/tag1090.xml"/><Relationship Id="rId9" Type="http://schemas.openxmlformats.org/officeDocument/2006/relationships/tags" Target="../tags/tag1095.xml"/><Relationship Id="rId14" Type="http://schemas.openxmlformats.org/officeDocument/2006/relationships/tags" Target="../tags/tag1100.xml"/><Relationship Id="rId22" Type="http://schemas.openxmlformats.org/officeDocument/2006/relationships/tags" Target="../tags/tag1108.xml"/><Relationship Id="rId27" Type="http://schemas.openxmlformats.org/officeDocument/2006/relationships/oleObject" Target="../embeddings/oleObject421.bin"/><Relationship Id="rId30" Type="http://schemas.openxmlformats.org/officeDocument/2006/relationships/image" Target="../media/image437.emf"/><Relationship Id="rId35" Type="http://schemas.openxmlformats.org/officeDocument/2006/relationships/oleObject" Target="../embeddings/oleObject425.bin"/><Relationship Id="rId8" Type="http://schemas.openxmlformats.org/officeDocument/2006/relationships/tags" Target="../tags/tag1094.xml"/><Relationship Id="rId3" Type="http://schemas.openxmlformats.org/officeDocument/2006/relationships/tags" Target="../tags/tag1089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1120.xml"/><Relationship Id="rId18" Type="http://schemas.openxmlformats.org/officeDocument/2006/relationships/tags" Target="../tags/tag1125.xml"/><Relationship Id="rId26" Type="http://schemas.openxmlformats.org/officeDocument/2006/relationships/tags" Target="../tags/tag1133.xml"/><Relationship Id="rId39" Type="http://schemas.openxmlformats.org/officeDocument/2006/relationships/oleObject" Target="../embeddings/oleObject430.bin"/><Relationship Id="rId21" Type="http://schemas.openxmlformats.org/officeDocument/2006/relationships/tags" Target="../tags/tag1128.xml"/><Relationship Id="rId34" Type="http://schemas.openxmlformats.org/officeDocument/2006/relationships/image" Target="../media/image443.wmf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434.bin"/><Relationship Id="rId50" Type="http://schemas.openxmlformats.org/officeDocument/2006/relationships/image" Target="../media/image451.wmf"/><Relationship Id="rId55" Type="http://schemas.openxmlformats.org/officeDocument/2006/relationships/oleObject" Target="../embeddings/oleObject438.bin"/><Relationship Id="rId63" Type="http://schemas.openxmlformats.org/officeDocument/2006/relationships/oleObject" Target="../embeddings/oleObject442.bin"/><Relationship Id="rId7" Type="http://schemas.openxmlformats.org/officeDocument/2006/relationships/tags" Target="../tags/tag1114.xml"/><Relationship Id="rId2" Type="http://schemas.openxmlformats.org/officeDocument/2006/relationships/tags" Target="../tags/tag1109.xml"/><Relationship Id="rId16" Type="http://schemas.openxmlformats.org/officeDocument/2006/relationships/tags" Target="../tags/tag1123.xml"/><Relationship Id="rId29" Type="http://schemas.openxmlformats.org/officeDocument/2006/relationships/tags" Target="../tags/tag1136.xml"/><Relationship Id="rId11" Type="http://schemas.openxmlformats.org/officeDocument/2006/relationships/tags" Target="../tags/tag1118.xml"/><Relationship Id="rId24" Type="http://schemas.openxmlformats.org/officeDocument/2006/relationships/tags" Target="../tags/tag1131.xml"/><Relationship Id="rId32" Type="http://schemas.openxmlformats.org/officeDocument/2006/relationships/notesSlide" Target="../notesSlides/notesSlide44.xml"/><Relationship Id="rId37" Type="http://schemas.openxmlformats.org/officeDocument/2006/relationships/oleObject" Target="../embeddings/oleObject429.bin"/><Relationship Id="rId40" Type="http://schemas.openxmlformats.org/officeDocument/2006/relationships/image" Target="../media/image446.wmf"/><Relationship Id="rId45" Type="http://schemas.openxmlformats.org/officeDocument/2006/relationships/oleObject" Target="../embeddings/oleObject433.bin"/><Relationship Id="rId53" Type="http://schemas.openxmlformats.org/officeDocument/2006/relationships/oleObject" Target="../embeddings/oleObject437.bin"/><Relationship Id="rId58" Type="http://schemas.openxmlformats.org/officeDocument/2006/relationships/image" Target="../media/image455.emf"/><Relationship Id="rId5" Type="http://schemas.openxmlformats.org/officeDocument/2006/relationships/tags" Target="../tags/tag1112.xml"/><Relationship Id="rId61" Type="http://schemas.openxmlformats.org/officeDocument/2006/relationships/oleObject" Target="../embeddings/oleObject441.bin"/><Relationship Id="rId19" Type="http://schemas.openxmlformats.org/officeDocument/2006/relationships/tags" Target="../tags/tag1126.xml"/><Relationship Id="rId14" Type="http://schemas.openxmlformats.org/officeDocument/2006/relationships/tags" Target="../tags/tag1121.xml"/><Relationship Id="rId22" Type="http://schemas.openxmlformats.org/officeDocument/2006/relationships/tags" Target="../tags/tag1129.xml"/><Relationship Id="rId27" Type="http://schemas.openxmlformats.org/officeDocument/2006/relationships/tags" Target="../tags/tag1134.xml"/><Relationship Id="rId30" Type="http://schemas.openxmlformats.org/officeDocument/2006/relationships/tags" Target="../tags/tag1137.xml"/><Relationship Id="rId35" Type="http://schemas.openxmlformats.org/officeDocument/2006/relationships/oleObject" Target="../embeddings/oleObject428.bin"/><Relationship Id="rId43" Type="http://schemas.openxmlformats.org/officeDocument/2006/relationships/oleObject" Target="../embeddings/oleObject432.bin"/><Relationship Id="rId48" Type="http://schemas.openxmlformats.org/officeDocument/2006/relationships/image" Target="../media/image450.wmf"/><Relationship Id="rId56" Type="http://schemas.openxmlformats.org/officeDocument/2006/relationships/image" Target="../media/image454.wmf"/><Relationship Id="rId64" Type="http://schemas.openxmlformats.org/officeDocument/2006/relationships/image" Target="../media/image458.emf"/><Relationship Id="rId8" Type="http://schemas.openxmlformats.org/officeDocument/2006/relationships/tags" Target="../tags/tag1115.xml"/><Relationship Id="rId51" Type="http://schemas.openxmlformats.org/officeDocument/2006/relationships/oleObject" Target="../embeddings/oleObject436.bin"/><Relationship Id="rId3" Type="http://schemas.openxmlformats.org/officeDocument/2006/relationships/tags" Target="../tags/tag1110.xml"/><Relationship Id="rId12" Type="http://schemas.openxmlformats.org/officeDocument/2006/relationships/tags" Target="../tags/tag1119.xml"/><Relationship Id="rId17" Type="http://schemas.openxmlformats.org/officeDocument/2006/relationships/tags" Target="../tags/tag1124.xml"/><Relationship Id="rId25" Type="http://schemas.openxmlformats.org/officeDocument/2006/relationships/tags" Target="../tags/tag1132.xml"/><Relationship Id="rId33" Type="http://schemas.openxmlformats.org/officeDocument/2006/relationships/oleObject" Target="../embeddings/oleObject427.bin"/><Relationship Id="rId38" Type="http://schemas.openxmlformats.org/officeDocument/2006/relationships/image" Target="../media/image445.wmf"/><Relationship Id="rId46" Type="http://schemas.openxmlformats.org/officeDocument/2006/relationships/image" Target="../media/image449.wmf"/><Relationship Id="rId59" Type="http://schemas.openxmlformats.org/officeDocument/2006/relationships/oleObject" Target="../embeddings/oleObject440.bin"/><Relationship Id="rId20" Type="http://schemas.openxmlformats.org/officeDocument/2006/relationships/tags" Target="../tags/tag1127.xml"/><Relationship Id="rId41" Type="http://schemas.openxmlformats.org/officeDocument/2006/relationships/oleObject" Target="../embeddings/oleObject431.bin"/><Relationship Id="rId54" Type="http://schemas.openxmlformats.org/officeDocument/2006/relationships/image" Target="../media/image453.emf"/><Relationship Id="rId62" Type="http://schemas.openxmlformats.org/officeDocument/2006/relationships/image" Target="../media/image457.emf"/><Relationship Id="rId1" Type="http://schemas.openxmlformats.org/officeDocument/2006/relationships/vmlDrawing" Target="../drawings/vmlDrawing37.vml"/><Relationship Id="rId6" Type="http://schemas.openxmlformats.org/officeDocument/2006/relationships/tags" Target="../tags/tag1113.xml"/><Relationship Id="rId15" Type="http://schemas.openxmlformats.org/officeDocument/2006/relationships/tags" Target="../tags/tag1122.xml"/><Relationship Id="rId23" Type="http://schemas.openxmlformats.org/officeDocument/2006/relationships/tags" Target="../tags/tag1130.xml"/><Relationship Id="rId28" Type="http://schemas.openxmlformats.org/officeDocument/2006/relationships/tags" Target="../tags/tag1135.xml"/><Relationship Id="rId36" Type="http://schemas.openxmlformats.org/officeDocument/2006/relationships/image" Target="../media/image444.wmf"/><Relationship Id="rId49" Type="http://schemas.openxmlformats.org/officeDocument/2006/relationships/oleObject" Target="../embeddings/oleObject435.bin"/><Relationship Id="rId57" Type="http://schemas.openxmlformats.org/officeDocument/2006/relationships/oleObject" Target="../embeddings/oleObject439.bin"/><Relationship Id="rId10" Type="http://schemas.openxmlformats.org/officeDocument/2006/relationships/tags" Target="../tags/tag1117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448.wmf"/><Relationship Id="rId52" Type="http://schemas.openxmlformats.org/officeDocument/2006/relationships/image" Target="../media/image452.wmf"/><Relationship Id="rId60" Type="http://schemas.openxmlformats.org/officeDocument/2006/relationships/image" Target="../media/image456.emf"/><Relationship Id="rId4" Type="http://schemas.openxmlformats.org/officeDocument/2006/relationships/tags" Target="../tags/tag1111.xml"/><Relationship Id="rId9" Type="http://schemas.openxmlformats.org/officeDocument/2006/relationships/tags" Target="../tags/tag1116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1149.xml"/><Relationship Id="rId18" Type="http://schemas.openxmlformats.org/officeDocument/2006/relationships/tags" Target="../tags/tag1154.xml"/><Relationship Id="rId26" Type="http://schemas.openxmlformats.org/officeDocument/2006/relationships/tags" Target="../tags/tag1162.xml"/><Relationship Id="rId39" Type="http://schemas.openxmlformats.org/officeDocument/2006/relationships/image" Target="../media/image462.wmf"/><Relationship Id="rId21" Type="http://schemas.openxmlformats.org/officeDocument/2006/relationships/tags" Target="../tags/tag1157.xml"/><Relationship Id="rId34" Type="http://schemas.openxmlformats.org/officeDocument/2006/relationships/oleObject" Target="../embeddings/oleObject444.bin"/><Relationship Id="rId42" Type="http://schemas.openxmlformats.org/officeDocument/2006/relationships/oleObject" Target="../embeddings/oleObject448.bin"/><Relationship Id="rId47" Type="http://schemas.openxmlformats.org/officeDocument/2006/relationships/image" Target="../media/image466.wmf"/><Relationship Id="rId50" Type="http://schemas.openxmlformats.org/officeDocument/2006/relationships/oleObject" Target="../embeddings/oleObject452.bin"/><Relationship Id="rId7" Type="http://schemas.openxmlformats.org/officeDocument/2006/relationships/tags" Target="../tags/tag1143.xml"/><Relationship Id="rId2" Type="http://schemas.openxmlformats.org/officeDocument/2006/relationships/tags" Target="../tags/tag1138.xml"/><Relationship Id="rId16" Type="http://schemas.openxmlformats.org/officeDocument/2006/relationships/tags" Target="../tags/tag1152.xml"/><Relationship Id="rId29" Type="http://schemas.openxmlformats.org/officeDocument/2006/relationships/tags" Target="../tags/tag1165.xml"/><Relationship Id="rId11" Type="http://schemas.openxmlformats.org/officeDocument/2006/relationships/tags" Target="../tags/tag1147.xml"/><Relationship Id="rId24" Type="http://schemas.openxmlformats.org/officeDocument/2006/relationships/tags" Target="../tags/tag1160.xml"/><Relationship Id="rId32" Type="http://schemas.openxmlformats.org/officeDocument/2006/relationships/oleObject" Target="../embeddings/oleObject443.bin"/><Relationship Id="rId37" Type="http://schemas.openxmlformats.org/officeDocument/2006/relationships/image" Target="../media/image461.wmf"/><Relationship Id="rId40" Type="http://schemas.openxmlformats.org/officeDocument/2006/relationships/oleObject" Target="../embeddings/oleObject447.bin"/><Relationship Id="rId45" Type="http://schemas.openxmlformats.org/officeDocument/2006/relationships/image" Target="../media/image465.wmf"/><Relationship Id="rId53" Type="http://schemas.openxmlformats.org/officeDocument/2006/relationships/image" Target="../media/image469.wmf"/><Relationship Id="rId5" Type="http://schemas.openxmlformats.org/officeDocument/2006/relationships/tags" Target="../tags/tag1141.xml"/><Relationship Id="rId10" Type="http://schemas.openxmlformats.org/officeDocument/2006/relationships/tags" Target="../tags/tag1146.xml"/><Relationship Id="rId19" Type="http://schemas.openxmlformats.org/officeDocument/2006/relationships/tags" Target="../tags/tag1155.xml"/><Relationship Id="rId31" Type="http://schemas.openxmlformats.org/officeDocument/2006/relationships/notesSlide" Target="../notesSlides/notesSlide45.xml"/><Relationship Id="rId44" Type="http://schemas.openxmlformats.org/officeDocument/2006/relationships/oleObject" Target="../embeddings/oleObject449.bin"/><Relationship Id="rId52" Type="http://schemas.openxmlformats.org/officeDocument/2006/relationships/oleObject" Target="../embeddings/oleObject453.bin"/><Relationship Id="rId4" Type="http://schemas.openxmlformats.org/officeDocument/2006/relationships/tags" Target="../tags/tag1140.xml"/><Relationship Id="rId9" Type="http://schemas.openxmlformats.org/officeDocument/2006/relationships/tags" Target="../tags/tag1145.xml"/><Relationship Id="rId14" Type="http://schemas.openxmlformats.org/officeDocument/2006/relationships/tags" Target="../tags/tag1150.xml"/><Relationship Id="rId22" Type="http://schemas.openxmlformats.org/officeDocument/2006/relationships/tags" Target="../tags/tag1158.xml"/><Relationship Id="rId27" Type="http://schemas.openxmlformats.org/officeDocument/2006/relationships/tags" Target="../tags/tag1163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460.wmf"/><Relationship Id="rId43" Type="http://schemas.openxmlformats.org/officeDocument/2006/relationships/image" Target="../media/image464.wmf"/><Relationship Id="rId48" Type="http://schemas.openxmlformats.org/officeDocument/2006/relationships/oleObject" Target="../embeddings/oleObject451.bin"/><Relationship Id="rId8" Type="http://schemas.openxmlformats.org/officeDocument/2006/relationships/tags" Target="../tags/tag1144.xml"/><Relationship Id="rId51" Type="http://schemas.openxmlformats.org/officeDocument/2006/relationships/image" Target="../media/image468.wmf"/><Relationship Id="rId3" Type="http://schemas.openxmlformats.org/officeDocument/2006/relationships/tags" Target="../tags/tag1139.xml"/><Relationship Id="rId12" Type="http://schemas.openxmlformats.org/officeDocument/2006/relationships/tags" Target="../tags/tag1148.xml"/><Relationship Id="rId17" Type="http://schemas.openxmlformats.org/officeDocument/2006/relationships/tags" Target="../tags/tag1153.xml"/><Relationship Id="rId25" Type="http://schemas.openxmlformats.org/officeDocument/2006/relationships/tags" Target="../tags/tag1161.xml"/><Relationship Id="rId33" Type="http://schemas.openxmlformats.org/officeDocument/2006/relationships/image" Target="../media/image459.wmf"/><Relationship Id="rId38" Type="http://schemas.openxmlformats.org/officeDocument/2006/relationships/oleObject" Target="../embeddings/oleObject446.bin"/><Relationship Id="rId46" Type="http://schemas.openxmlformats.org/officeDocument/2006/relationships/oleObject" Target="../embeddings/oleObject450.bin"/><Relationship Id="rId20" Type="http://schemas.openxmlformats.org/officeDocument/2006/relationships/tags" Target="../tags/tag1156.xml"/><Relationship Id="rId41" Type="http://schemas.openxmlformats.org/officeDocument/2006/relationships/image" Target="../media/image463.wmf"/><Relationship Id="rId1" Type="http://schemas.openxmlformats.org/officeDocument/2006/relationships/vmlDrawing" Target="../drawings/vmlDrawing38.vml"/><Relationship Id="rId6" Type="http://schemas.openxmlformats.org/officeDocument/2006/relationships/tags" Target="../tags/tag1142.xml"/><Relationship Id="rId15" Type="http://schemas.openxmlformats.org/officeDocument/2006/relationships/tags" Target="../tags/tag1151.xml"/><Relationship Id="rId23" Type="http://schemas.openxmlformats.org/officeDocument/2006/relationships/tags" Target="../tags/tag1159.xml"/><Relationship Id="rId28" Type="http://schemas.openxmlformats.org/officeDocument/2006/relationships/tags" Target="../tags/tag1164.xml"/><Relationship Id="rId36" Type="http://schemas.openxmlformats.org/officeDocument/2006/relationships/oleObject" Target="../embeddings/oleObject445.bin"/><Relationship Id="rId49" Type="http://schemas.openxmlformats.org/officeDocument/2006/relationships/image" Target="../media/image467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tags" Target="../tags/tag1177.xml"/><Relationship Id="rId18" Type="http://schemas.openxmlformats.org/officeDocument/2006/relationships/tags" Target="../tags/tag1182.xml"/><Relationship Id="rId26" Type="http://schemas.openxmlformats.org/officeDocument/2006/relationships/tags" Target="../tags/tag1190.xml"/><Relationship Id="rId39" Type="http://schemas.openxmlformats.org/officeDocument/2006/relationships/oleObject" Target="../embeddings/oleObject454.bin"/><Relationship Id="rId21" Type="http://schemas.openxmlformats.org/officeDocument/2006/relationships/tags" Target="../tags/tag1185.xml"/><Relationship Id="rId34" Type="http://schemas.openxmlformats.org/officeDocument/2006/relationships/tags" Target="../tags/tag1198.xml"/><Relationship Id="rId42" Type="http://schemas.openxmlformats.org/officeDocument/2006/relationships/image" Target="../media/image471.wmf"/><Relationship Id="rId47" Type="http://schemas.openxmlformats.org/officeDocument/2006/relationships/oleObject" Target="../embeddings/oleObject458.bin"/><Relationship Id="rId50" Type="http://schemas.openxmlformats.org/officeDocument/2006/relationships/image" Target="../media/image475.emf"/><Relationship Id="rId55" Type="http://schemas.openxmlformats.org/officeDocument/2006/relationships/oleObject" Target="../embeddings/oleObject462.bin"/><Relationship Id="rId63" Type="http://schemas.openxmlformats.org/officeDocument/2006/relationships/oleObject" Target="../embeddings/oleObject466.bin"/><Relationship Id="rId7" Type="http://schemas.openxmlformats.org/officeDocument/2006/relationships/tags" Target="../tags/tag1171.xml"/><Relationship Id="rId2" Type="http://schemas.openxmlformats.org/officeDocument/2006/relationships/tags" Target="../tags/tag1166.xml"/><Relationship Id="rId16" Type="http://schemas.openxmlformats.org/officeDocument/2006/relationships/tags" Target="../tags/tag1180.xml"/><Relationship Id="rId29" Type="http://schemas.openxmlformats.org/officeDocument/2006/relationships/tags" Target="../tags/tag1193.xml"/><Relationship Id="rId11" Type="http://schemas.openxmlformats.org/officeDocument/2006/relationships/tags" Target="../tags/tag1175.xml"/><Relationship Id="rId24" Type="http://schemas.openxmlformats.org/officeDocument/2006/relationships/tags" Target="../tags/tag1188.xml"/><Relationship Id="rId32" Type="http://schemas.openxmlformats.org/officeDocument/2006/relationships/tags" Target="../tags/tag1196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470.wmf"/><Relationship Id="rId45" Type="http://schemas.openxmlformats.org/officeDocument/2006/relationships/oleObject" Target="../embeddings/oleObject457.bin"/><Relationship Id="rId53" Type="http://schemas.openxmlformats.org/officeDocument/2006/relationships/oleObject" Target="../embeddings/oleObject461.bin"/><Relationship Id="rId58" Type="http://schemas.openxmlformats.org/officeDocument/2006/relationships/image" Target="../media/image479.emf"/><Relationship Id="rId5" Type="http://schemas.openxmlformats.org/officeDocument/2006/relationships/tags" Target="../tags/tag1169.xml"/><Relationship Id="rId61" Type="http://schemas.openxmlformats.org/officeDocument/2006/relationships/oleObject" Target="../embeddings/oleObject465.bin"/><Relationship Id="rId19" Type="http://schemas.openxmlformats.org/officeDocument/2006/relationships/tags" Target="../tags/tag1183.xml"/><Relationship Id="rId14" Type="http://schemas.openxmlformats.org/officeDocument/2006/relationships/tags" Target="../tags/tag1178.xml"/><Relationship Id="rId22" Type="http://schemas.openxmlformats.org/officeDocument/2006/relationships/tags" Target="../tags/tag1186.xml"/><Relationship Id="rId27" Type="http://schemas.openxmlformats.org/officeDocument/2006/relationships/tags" Target="../tags/tag1191.xml"/><Relationship Id="rId30" Type="http://schemas.openxmlformats.org/officeDocument/2006/relationships/tags" Target="../tags/tag1194.xml"/><Relationship Id="rId35" Type="http://schemas.openxmlformats.org/officeDocument/2006/relationships/tags" Target="../tags/tag1199.xml"/><Relationship Id="rId43" Type="http://schemas.openxmlformats.org/officeDocument/2006/relationships/oleObject" Target="../embeddings/oleObject456.bin"/><Relationship Id="rId48" Type="http://schemas.openxmlformats.org/officeDocument/2006/relationships/image" Target="../media/image474.emf"/><Relationship Id="rId56" Type="http://schemas.openxmlformats.org/officeDocument/2006/relationships/image" Target="../media/image478.emf"/><Relationship Id="rId64" Type="http://schemas.openxmlformats.org/officeDocument/2006/relationships/image" Target="../media/image482.emf"/><Relationship Id="rId8" Type="http://schemas.openxmlformats.org/officeDocument/2006/relationships/tags" Target="../tags/tag1172.xml"/><Relationship Id="rId51" Type="http://schemas.openxmlformats.org/officeDocument/2006/relationships/oleObject" Target="../embeddings/oleObject460.bin"/><Relationship Id="rId3" Type="http://schemas.openxmlformats.org/officeDocument/2006/relationships/tags" Target="../tags/tag1167.xml"/><Relationship Id="rId12" Type="http://schemas.openxmlformats.org/officeDocument/2006/relationships/tags" Target="../tags/tag1176.xml"/><Relationship Id="rId17" Type="http://schemas.openxmlformats.org/officeDocument/2006/relationships/tags" Target="../tags/tag1181.xml"/><Relationship Id="rId25" Type="http://schemas.openxmlformats.org/officeDocument/2006/relationships/tags" Target="../tags/tag1189.xml"/><Relationship Id="rId33" Type="http://schemas.openxmlformats.org/officeDocument/2006/relationships/tags" Target="../tags/tag1197.xml"/><Relationship Id="rId38" Type="http://schemas.openxmlformats.org/officeDocument/2006/relationships/notesSlide" Target="../notesSlides/notesSlide46.xml"/><Relationship Id="rId46" Type="http://schemas.openxmlformats.org/officeDocument/2006/relationships/image" Target="../media/image473.wmf"/><Relationship Id="rId59" Type="http://schemas.openxmlformats.org/officeDocument/2006/relationships/oleObject" Target="../embeddings/oleObject464.bin"/><Relationship Id="rId20" Type="http://schemas.openxmlformats.org/officeDocument/2006/relationships/tags" Target="../tags/tag1184.xml"/><Relationship Id="rId41" Type="http://schemas.openxmlformats.org/officeDocument/2006/relationships/oleObject" Target="../embeddings/oleObject455.bin"/><Relationship Id="rId54" Type="http://schemas.openxmlformats.org/officeDocument/2006/relationships/image" Target="../media/image477.emf"/><Relationship Id="rId62" Type="http://schemas.openxmlformats.org/officeDocument/2006/relationships/image" Target="../media/image481.emf"/><Relationship Id="rId1" Type="http://schemas.openxmlformats.org/officeDocument/2006/relationships/vmlDrawing" Target="../drawings/vmlDrawing39.vml"/><Relationship Id="rId6" Type="http://schemas.openxmlformats.org/officeDocument/2006/relationships/tags" Target="../tags/tag1170.xml"/><Relationship Id="rId15" Type="http://schemas.openxmlformats.org/officeDocument/2006/relationships/tags" Target="../tags/tag1179.xml"/><Relationship Id="rId23" Type="http://schemas.openxmlformats.org/officeDocument/2006/relationships/tags" Target="../tags/tag1187.xml"/><Relationship Id="rId28" Type="http://schemas.openxmlformats.org/officeDocument/2006/relationships/tags" Target="../tags/tag1192.xml"/><Relationship Id="rId36" Type="http://schemas.openxmlformats.org/officeDocument/2006/relationships/tags" Target="../tags/tag1200.xml"/><Relationship Id="rId49" Type="http://schemas.openxmlformats.org/officeDocument/2006/relationships/oleObject" Target="../embeddings/oleObject459.bin"/><Relationship Id="rId57" Type="http://schemas.openxmlformats.org/officeDocument/2006/relationships/oleObject" Target="../embeddings/oleObject463.bin"/><Relationship Id="rId10" Type="http://schemas.openxmlformats.org/officeDocument/2006/relationships/tags" Target="../tags/tag1174.xml"/><Relationship Id="rId31" Type="http://schemas.openxmlformats.org/officeDocument/2006/relationships/tags" Target="../tags/tag1195.xml"/><Relationship Id="rId44" Type="http://schemas.openxmlformats.org/officeDocument/2006/relationships/image" Target="../media/image472.wmf"/><Relationship Id="rId52" Type="http://schemas.openxmlformats.org/officeDocument/2006/relationships/image" Target="../media/image476.emf"/><Relationship Id="rId60" Type="http://schemas.openxmlformats.org/officeDocument/2006/relationships/image" Target="../media/image480.emf"/><Relationship Id="rId4" Type="http://schemas.openxmlformats.org/officeDocument/2006/relationships/tags" Target="../tags/tag1168.xml"/><Relationship Id="rId9" Type="http://schemas.openxmlformats.org/officeDocument/2006/relationships/tags" Target="../tags/tag1173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tags" Target="../tags/tag1212.xml"/><Relationship Id="rId18" Type="http://schemas.openxmlformats.org/officeDocument/2006/relationships/tags" Target="../tags/tag1217.xml"/><Relationship Id="rId26" Type="http://schemas.openxmlformats.org/officeDocument/2006/relationships/tags" Target="../tags/tag1225.xml"/><Relationship Id="rId39" Type="http://schemas.openxmlformats.org/officeDocument/2006/relationships/oleObject" Target="../embeddings/oleObject470.bin"/><Relationship Id="rId21" Type="http://schemas.openxmlformats.org/officeDocument/2006/relationships/tags" Target="../tags/tag1220.xml"/><Relationship Id="rId34" Type="http://schemas.openxmlformats.org/officeDocument/2006/relationships/image" Target="../media/image483.emf"/><Relationship Id="rId42" Type="http://schemas.openxmlformats.org/officeDocument/2006/relationships/image" Target="../media/image487.emf"/><Relationship Id="rId47" Type="http://schemas.openxmlformats.org/officeDocument/2006/relationships/oleObject" Target="../embeddings/oleObject474.bin"/><Relationship Id="rId50" Type="http://schemas.openxmlformats.org/officeDocument/2006/relationships/image" Target="../media/image491.wmf"/><Relationship Id="rId7" Type="http://schemas.openxmlformats.org/officeDocument/2006/relationships/tags" Target="../tags/tag1206.xml"/><Relationship Id="rId2" Type="http://schemas.openxmlformats.org/officeDocument/2006/relationships/tags" Target="../tags/tag1201.xml"/><Relationship Id="rId16" Type="http://schemas.openxmlformats.org/officeDocument/2006/relationships/tags" Target="../tags/tag1215.xml"/><Relationship Id="rId29" Type="http://schemas.openxmlformats.org/officeDocument/2006/relationships/tags" Target="../tags/tag1228.xml"/><Relationship Id="rId11" Type="http://schemas.openxmlformats.org/officeDocument/2006/relationships/tags" Target="../tags/tag1210.xml"/><Relationship Id="rId24" Type="http://schemas.openxmlformats.org/officeDocument/2006/relationships/tags" Target="../tags/tag1223.xml"/><Relationship Id="rId32" Type="http://schemas.openxmlformats.org/officeDocument/2006/relationships/notesSlide" Target="../notesSlides/notesSlide47.xml"/><Relationship Id="rId37" Type="http://schemas.openxmlformats.org/officeDocument/2006/relationships/oleObject" Target="../embeddings/oleObject469.bin"/><Relationship Id="rId40" Type="http://schemas.openxmlformats.org/officeDocument/2006/relationships/image" Target="../media/image486.emf"/><Relationship Id="rId45" Type="http://schemas.openxmlformats.org/officeDocument/2006/relationships/oleObject" Target="../embeddings/oleObject473.bin"/><Relationship Id="rId5" Type="http://schemas.openxmlformats.org/officeDocument/2006/relationships/tags" Target="../tags/tag1204.xml"/><Relationship Id="rId15" Type="http://schemas.openxmlformats.org/officeDocument/2006/relationships/tags" Target="../tags/tag1214.xml"/><Relationship Id="rId23" Type="http://schemas.openxmlformats.org/officeDocument/2006/relationships/tags" Target="../tags/tag1222.xml"/><Relationship Id="rId28" Type="http://schemas.openxmlformats.org/officeDocument/2006/relationships/tags" Target="../tags/tag1227.xml"/><Relationship Id="rId36" Type="http://schemas.openxmlformats.org/officeDocument/2006/relationships/image" Target="../media/image484.emf"/><Relationship Id="rId49" Type="http://schemas.openxmlformats.org/officeDocument/2006/relationships/oleObject" Target="../embeddings/oleObject475.bin"/><Relationship Id="rId10" Type="http://schemas.openxmlformats.org/officeDocument/2006/relationships/tags" Target="../tags/tag1209.xml"/><Relationship Id="rId19" Type="http://schemas.openxmlformats.org/officeDocument/2006/relationships/tags" Target="../tags/tag1218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488.emf"/><Relationship Id="rId4" Type="http://schemas.openxmlformats.org/officeDocument/2006/relationships/tags" Target="../tags/tag1203.xml"/><Relationship Id="rId9" Type="http://schemas.openxmlformats.org/officeDocument/2006/relationships/tags" Target="../tags/tag1208.xml"/><Relationship Id="rId14" Type="http://schemas.openxmlformats.org/officeDocument/2006/relationships/tags" Target="../tags/tag1213.xml"/><Relationship Id="rId22" Type="http://schemas.openxmlformats.org/officeDocument/2006/relationships/tags" Target="../tags/tag1221.xml"/><Relationship Id="rId27" Type="http://schemas.openxmlformats.org/officeDocument/2006/relationships/tags" Target="../tags/tag1226.xml"/><Relationship Id="rId30" Type="http://schemas.openxmlformats.org/officeDocument/2006/relationships/tags" Target="../tags/tag1229.xml"/><Relationship Id="rId35" Type="http://schemas.openxmlformats.org/officeDocument/2006/relationships/oleObject" Target="../embeddings/oleObject468.bin"/><Relationship Id="rId43" Type="http://schemas.openxmlformats.org/officeDocument/2006/relationships/oleObject" Target="../embeddings/oleObject472.bin"/><Relationship Id="rId48" Type="http://schemas.openxmlformats.org/officeDocument/2006/relationships/image" Target="../media/image490.emf"/><Relationship Id="rId8" Type="http://schemas.openxmlformats.org/officeDocument/2006/relationships/tags" Target="../tags/tag1207.xml"/><Relationship Id="rId3" Type="http://schemas.openxmlformats.org/officeDocument/2006/relationships/tags" Target="../tags/tag1202.xml"/><Relationship Id="rId12" Type="http://schemas.openxmlformats.org/officeDocument/2006/relationships/tags" Target="../tags/tag1211.xml"/><Relationship Id="rId17" Type="http://schemas.openxmlformats.org/officeDocument/2006/relationships/tags" Target="../tags/tag1216.xml"/><Relationship Id="rId25" Type="http://schemas.openxmlformats.org/officeDocument/2006/relationships/tags" Target="../tags/tag1224.xml"/><Relationship Id="rId33" Type="http://schemas.openxmlformats.org/officeDocument/2006/relationships/oleObject" Target="../embeddings/oleObject467.bin"/><Relationship Id="rId38" Type="http://schemas.openxmlformats.org/officeDocument/2006/relationships/image" Target="../media/image485.emf"/><Relationship Id="rId46" Type="http://schemas.openxmlformats.org/officeDocument/2006/relationships/image" Target="../media/image489.emf"/><Relationship Id="rId20" Type="http://schemas.openxmlformats.org/officeDocument/2006/relationships/tags" Target="../tags/tag1219.xml"/><Relationship Id="rId41" Type="http://schemas.openxmlformats.org/officeDocument/2006/relationships/oleObject" Target="../embeddings/oleObject471.bin"/><Relationship Id="rId1" Type="http://schemas.openxmlformats.org/officeDocument/2006/relationships/vmlDrawing" Target="../drawings/vmlDrawing40.vml"/><Relationship Id="rId6" Type="http://schemas.openxmlformats.org/officeDocument/2006/relationships/tags" Target="../tags/tag1205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tags" Target="../tags/tag1241.xml"/><Relationship Id="rId18" Type="http://schemas.openxmlformats.org/officeDocument/2006/relationships/tags" Target="../tags/tag1246.xml"/><Relationship Id="rId26" Type="http://schemas.openxmlformats.org/officeDocument/2006/relationships/tags" Target="../tags/tag1254.xml"/><Relationship Id="rId39" Type="http://schemas.openxmlformats.org/officeDocument/2006/relationships/oleObject" Target="../embeddings/oleObject478.bin"/><Relationship Id="rId21" Type="http://schemas.openxmlformats.org/officeDocument/2006/relationships/tags" Target="../tags/tag1249.xml"/><Relationship Id="rId34" Type="http://schemas.openxmlformats.org/officeDocument/2006/relationships/notesSlide" Target="../notesSlides/notesSlide48.xml"/><Relationship Id="rId42" Type="http://schemas.openxmlformats.org/officeDocument/2006/relationships/image" Target="../media/image495.emf"/><Relationship Id="rId47" Type="http://schemas.openxmlformats.org/officeDocument/2006/relationships/oleObject" Target="../embeddings/oleObject482.bin"/><Relationship Id="rId50" Type="http://schemas.openxmlformats.org/officeDocument/2006/relationships/image" Target="../media/image499.emf"/><Relationship Id="rId55" Type="http://schemas.openxmlformats.org/officeDocument/2006/relationships/oleObject" Target="../embeddings/oleObject486.bin"/><Relationship Id="rId7" Type="http://schemas.openxmlformats.org/officeDocument/2006/relationships/tags" Target="../tags/tag1235.xml"/><Relationship Id="rId2" Type="http://schemas.openxmlformats.org/officeDocument/2006/relationships/tags" Target="../tags/tag1230.xml"/><Relationship Id="rId16" Type="http://schemas.openxmlformats.org/officeDocument/2006/relationships/tags" Target="../tags/tag1244.xml"/><Relationship Id="rId29" Type="http://schemas.openxmlformats.org/officeDocument/2006/relationships/tags" Target="../tags/tag1257.xml"/><Relationship Id="rId11" Type="http://schemas.openxmlformats.org/officeDocument/2006/relationships/tags" Target="../tags/tag1239.xml"/><Relationship Id="rId24" Type="http://schemas.openxmlformats.org/officeDocument/2006/relationships/tags" Target="../tags/tag1252.xml"/><Relationship Id="rId32" Type="http://schemas.openxmlformats.org/officeDocument/2006/relationships/tags" Target="../tags/tag1260.xml"/><Relationship Id="rId37" Type="http://schemas.openxmlformats.org/officeDocument/2006/relationships/oleObject" Target="../embeddings/oleObject477.bin"/><Relationship Id="rId40" Type="http://schemas.openxmlformats.org/officeDocument/2006/relationships/image" Target="../media/image494.emf"/><Relationship Id="rId45" Type="http://schemas.openxmlformats.org/officeDocument/2006/relationships/oleObject" Target="../embeddings/oleObject481.bin"/><Relationship Id="rId53" Type="http://schemas.openxmlformats.org/officeDocument/2006/relationships/oleObject" Target="../embeddings/oleObject485.bin"/><Relationship Id="rId58" Type="http://schemas.openxmlformats.org/officeDocument/2006/relationships/image" Target="../media/image503.emf"/><Relationship Id="rId5" Type="http://schemas.openxmlformats.org/officeDocument/2006/relationships/tags" Target="../tags/tag1233.xml"/><Relationship Id="rId19" Type="http://schemas.openxmlformats.org/officeDocument/2006/relationships/tags" Target="../tags/tag1247.xml"/><Relationship Id="rId4" Type="http://schemas.openxmlformats.org/officeDocument/2006/relationships/tags" Target="../tags/tag1232.xml"/><Relationship Id="rId9" Type="http://schemas.openxmlformats.org/officeDocument/2006/relationships/tags" Target="../tags/tag1237.xml"/><Relationship Id="rId14" Type="http://schemas.openxmlformats.org/officeDocument/2006/relationships/tags" Target="../tags/tag1242.xml"/><Relationship Id="rId22" Type="http://schemas.openxmlformats.org/officeDocument/2006/relationships/tags" Target="../tags/tag1250.xml"/><Relationship Id="rId27" Type="http://schemas.openxmlformats.org/officeDocument/2006/relationships/tags" Target="../tags/tag1255.xml"/><Relationship Id="rId30" Type="http://schemas.openxmlformats.org/officeDocument/2006/relationships/tags" Target="../tags/tag1258.xml"/><Relationship Id="rId35" Type="http://schemas.openxmlformats.org/officeDocument/2006/relationships/oleObject" Target="../embeddings/oleObject476.bin"/><Relationship Id="rId43" Type="http://schemas.openxmlformats.org/officeDocument/2006/relationships/oleObject" Target="../embeddings/oleObject480.bin"/><Relationship Id="rId48" Type="http://schemas.openxmlformats.org/officeDocument/2006/relationships/image" Target="../media/image498.emf"/><Relationship Id="rId56" Type="http://schemas.openxmlformats.org/officeDocument/2006/relationships/image" Target="../media/image502.emf"/><Relationship Id="rId8" Type="http://schemas.openxmlformats.org/officeDocument/2006/relationships/tags" Target="../tags/tag1236.xml"/><Relationship Id="rId51" Type="http://schemas.openxmlformats.org/officeDocument/2006/relationships/oleObject" Target="../embeddings/oleObject484.bin"/><Relationship Id="rId3" Type="http://schemas.openxmlformats.org/officeDocument/2006/relationships/tags" Target="../tags/tag1231.xml"/><Relationship Id="rId12" Type="http://schemas.openxmlformats.org/officeDocument/2006/relationships/tags" Target="../tags/tag1240.xml"/><Relationship Id="rId17" Type="http://schemas.openxmlformats.org/officeDocument/2006/relationships/tags" Target="../tags/tag1245.xml"/><Relationship Id="rId25" Type="http://schemas.openxmlformats.org/officeDocument/2006/relationships/tags" Target="../tags/tag1253.xml"/><Relationship Id="rId33" Type="http://schemas.openxmlformats.org/officeDocument/2006/relationships/slideLayout" Target="../slideLayouts/slideLayout2.xml"/><Relationship Id="rId38" Type="http://schemas.openxmlformats.org/officeDocument/2006/relationships/image" Target="../media/image493.emf"/><Relationship Id="rId46" Type="http://schemas.openxmlformats.org/officeDocument/2006/relationships/image" Target="../media/image497.emf"/><Relationship Id="rId20" Type="http://schemas.openxmlformats.org/officeDocument/2006/relationships/tags" Target="../tags/tag1248.xml"/><Relationship Id="rId41" Type="http://schemas.openxmlformats.org/officeDocument/2006/relationships/oleObject" Target="../embeddings/oleObject479.bin"/><Relationship Id="rId54" Type="http://schemas.openxmlformats.org/officeDocument/2006/relationships/image" Target="../media/image501.emf"/><Relationship Id="rId1" Type="http://schemas.openxmlformats.org/officeDocument/2006/relationships/vmlDrawing" Target="../drawings/vmlDrawing41.vml"/><Relationship Id="rId6" Type="http://schemas.openxmlformats.org/officeDocument/2006/relationships/tags" Target="../tags/tag1234.xml"/><Relationship Id="rId15" Type="http://schemas.openxmlformats.org/officeDocument/2006/relationships/tags" Target="../tags/tag1243.xml"/><Relationship Id="rId23" Type="http://schemas.openxmlformats.org/officeDocument/2006/relationships/tags" Target="../tags/tag1251.xml"/><Relationship Id="rId28" Type="http://schemas.openxmlformats.org/officeDocument/2006/relationships/tags" Target="../tags/tag1256.xml"/><Relationship Id="rId36" Type="http://schemas.openxmlformats.org/officeDocument/2006/relationships/image" Target="../media/image492.emf"/><Relationship Id="rId49" Type="http://schemas.openxmlformats.org/officeDocument/2006/relationships/oleObject" Target="../embeddings/oleObject483.bin"/><Relationship Id="rId57" Type="http://schemas.openxmlformats.org/officeDocument/2006/relationships/oleObject" Target="../embeddings/oleObject487.bin"/><Relationship Id="rId10" Type="http://schemas.openxmlformats.org/officeDocument/2006/relationships/tags" Target="../tags/tag1238.xml"/><Relationship Id="rId31" Type="http://schemas.openxmlformats.org/officeDocument/2006/relationships/tags" Target="../tags/tag1259.xml"/><Relationship Id="rId44" Type="http://schemas.openxmlformats.org/officeDocument/2006/relationships/image" Target="../media/image496.emf"/><Relationship Id="rId52" Type="http://schemas.openxmlformats.org/officeDocument/2006/relationships/image" Target="../media/image50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267.xml"/><Relationship Id="rId13" Type="http://schemas.openxmlformats.org/officeDocument/2006/relationships/tags" Target="../tags/tag1272.xml"/><Relationship Id="rId18" Type="http://schemas.openxmlformats.org/officeDocument/2006/relationships/tags" Target="../tags/tag1277.xml"/><Relationship Id="rId26" Type="http://schemas.openxmlformats.org/officeDocument/2006/relationships/oleObject" Target="../embeddings/oleObject491.bin"/><Relationship Id="rId3" Type="http://schemas.openxmlformats.org/officeDocument/2006/relationships/tags" Target="../tags/tag1262.xml"/><Relationship Id="rId21" Type="http://schemas.openxmlformats.org/officeDocument/2006/relationships/oleObject" Target="../embeddings/oleObject488.bin"/><Relationship Id="rId7" Type="http://schemas.openxmlformats.org/officeDocument/2006/relationships/tags" Target="../tags/tag1266.xml"/><Relationship Id="rId12" Type="http://schemas.openxmlformats.org/officeDocument/2006/relationships/tags" Target="../tags/tag1271.xml"/><Relationship Id="rId17" Type="http://schemas.openxmlformats.org/officeDocument/2006/relationships/tags" Target="../tags/tag1276.xml"/><Relationship Id="rId25" Type="http://schemas.openxmlformats.org/officeDocument/2006/relationships/oleObject" Target="../embeddings/oleObject490.bin"/><Relationship Id="rId2" Type="http://schemas.openxmlformats.org/officeDocument/2006/relationships/tags" Target="../tags/tag1261.xml"/><Relationship Id="rId16" Type="http://schemas.openxmlformats.org/officeDocument/2006/relationships/tags" Target="../tags/tag1275.xml"/><Relationship Id="rId20" Type="http://schemas.openxmlformats.org/officeDocument/2006/relationships/notesSlide" Target="../notesSlides/notesSlide49.xml"/><Relationship Id="rId1" Type="http://schemas.openxmlformats.org/officeDocument/2006/relationships/vmlDrawing" Target="../drawings/vmlDrawing42.vml"/><Relationship Id="rId6" Type="http://schemas.openxmlformats.org/officeDocument/2006/relationships/tags" Target="../tags/tag1265.xml"/><Relationship Id="rId11" Type="http://schemas.openxmlformats.org/officeDocument/2006/relationships/tags" Target="../tags/tag1270.xml"/><Relationship Id="rId24" Type="http://schemas.openxmlformats.org/officeDocument/2006/relationships/image" Target="../media/image505.emf"/><Relationship Id="rId5" Type="http://schemas.openxmlformats.org/officeDocument/2006/relationships/tags" Target="../tags/tag1264.xml"/><Relationship Id="rId15" Type="http://schemas.openxmlformats.org/officeDocument/2006/relationships/tags" Target="../tags/tag1274.xml"/><Relationship Id="rId23" Type="http://schemas.openxmlformats.org/officeDocument/2006/relationships/oleObject" Target="../embeddings/oleObject489.bin"/><Relationship Id="rId10" Type="http://schemas.openxmlformats.org/officeDocument/2006/relationships/tags" Target="../tags/tag1269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1263.xml"/><Relationship Id="rId9" Type="http://schemas.openxmlformats.org/officeDocument/2006/relationships/tags" Target="../tags/tag1268.xml"/><Relationship Id="rId14" Type="http://schemas.openxmlformats.org/officeDocument/2006/relationships/tags" Target="../tags/tag1273.xml"/><Relationship Id="rId22" Type="http://schemas.openxmlformats.org/officeDocument/2006/relationships/image" Target="../media/image50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6" Type="http://schemas.openxmlformats.org/officeDocument/2006/relationships/image" Target="../media/image13.jp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image" Target="../media/image12.gif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11.gif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tags" Target="../tags/tag1302.xml"/><Relationship Id="rId21" Type="http://schemas.openxmlformats.org/officeDocument/2006/relationships/tags" Target="../tags/tag1297.xml"/><Relationship Id="rId42" Type="http://schemas.openxmlformats.org/officeDocument/2006/relationships/tags" Target="../tags/tag1318.xml"/><Relationship Id="rId47" Type="http://schemas.openxmlformats.org/officeDocument/2006/relationships/oleObject" Target="../embeddings/oleObject492.bin"/><Relationship Id="rId63" Type="http://schemas.openxmlformats.org/officeDocument/2006/relationships/oleObject" Target="../embeddings/oleObject500.bin"/><Relationship Id="rId68" Type="http://schemas.openxmlformats.org/officeDocument/2006/relationships/image" Target="../media/image516.wmf"/><Relationship Id="rId84" Type="http://schemas.openxmlformats.org/officeDocument/2006/relationships/image" Target="../media/image524.wmf"/><Relationship Id="rId16" Type="http://schemas.openxmlformats.org/officeDocument/2006/relationships/tags" Target="../tags/tag1292.xml"/><Relationship Id="rId11" Type="http://schemas.openxmlformats.org/officeDocument/2006/relationships/tags" Target="../tags/tag1287.xml"/><Relationship Id="rId32" Type="http://schemas.openxmlformats.org/officeDocument/2006/relationships/tags" Target="../tags/tag1308.xml"/><Relationship Id="rId37" Type="http://schemas.openxmlformats.org/officeDocument/2006/relationships/tags" Target="../tags/tag1313.xml"/><Relationship Id="rId53" Type="http://schemas.openxmlformats.org/officeDocument/2006/relationships/oleObject" Target="../embeddings/oleObject495.bin"/><Relationship Id="rId58" Type="http://schemas.openxmlformats.org/officeDocument/2006/relationships/image" Target="../media/image511.wmf"/><Relationship Id="rId74" Type="http://schemas.openxmlformats.org/officeDocument/2006/relationships/image" Target="../media/image519.wmf"/><Relationship Id="rId79" Type="http://schemas.openxmlformats.org/officeDocument/2006/relationships/oleObject" Target="../embeddings/oleObject508.bin"/><Relationship Id="rId5" Type="http://schemas.openxmlformats.org/officeDocument/2006/relationships/tags" Target="../tags/tag1281.xml"/><Relationship Id="rId61" Type="http://schemas.openxmlformats.org/officeDocument/2006/relationships/oleObject" Target="../embeddings/oleObject499.bin"/><Relationship Id="rId82" Type="http://schemas.openxmlformats.org/officeDocument/2006/relationships/image" Target="../media/image523.wmf"/><Relationship Id="rId19" Type="http://schemas.openxmlformats.org/officeDocument/2006/relationships/tags" Target="../tags/tag1295.xml"/><Relationship Id="rId14" Type="http://schemas.openxmlformats.org/officeDocument/2006/relationships/tags" Target="../tags/tag1290.xml"/><Relationship Id="rId22" Type="http://schemas.openxmlformats.org/officeDocument/2006/relationships/tags" Target="../tags/tag1298.xml"/><Relationship Id="rId27" Type="http://schemas.openxmlformats.org/officeDocument/2006/relationships/tags" Target="../tags/tag1303.xml"/><Relationship Id="rId30" Type="http://schemas.openxmlformats.org/officeDocument/2006/relationships/tags" Target="../tags/tag1306.xml"/><Relationship Id="rId35" Type="http://schemas.openxmlformats.org/officeDocument/2006/relationships/tags" Target="../tags/tag1311.xml"/><Relationship Id="rId43" Type="http://schemas.openxmlformats.org/officeDocument/2006/relationships/tags" Target="../tags/tag1319.xml"/><Relationship Id="rId48" Type="http://schemas.openxmlformats.org/officeDocument/2006/relationships/image" Target="../media/image506.wmf"/><Relationship Id="rId56" Type="http://schemas.openxmlformats.org/officeDocument/2006/relationships/image" Target="../media/image510.wmf"/><Relationship Id="rId64" Type="http://schemas.openxmlformats.org/officeDocument/2006/relationships/image" Target="../media/image514.emf"/><Relationship Id="rId69" Type="http://schemas.openxmlformats.org/officeDocument/2006/relationships/oleObject" Target="../embeddings/oleObject503.bin"/><Relationship Id="rId77" Type="http://schemas.openxmlformats.org/officeDocument/2006/relationships/oleObject" Target="../embeddings/oleObject507.bin"/><Relationship Id="rId8" Type="http://schemas.openxmlformats.org/officeDocument/2006/relationships/tags" Target="../tags/tag1284.xml"/><Relationship Id="rId51" Type="http://schemas.openxmlformats.org/officeDocument/2006/relationships/oleObject" Target="../embeddings/oleObject494.bin"/><Relationship Id="rId72" Type="http://schemas.openxmlformats.org/officeDocument/2006/relationships/image" Target="../media/image518.wmf"/><Relationship Id="rId80" Type="http://schemas.openxmlformats.org/officeDocument/2006/relationships/image" Target="../media/image522.wmf"/><Relationship Id="rId3" Type="http://schemas.openxmlformats.org/officeDocument/2006/relationships/tags" Target="../tags/tag1279.xml"/><Relationship Id="rId12" Type="http://schemas.openxmlformats.org/officeDocument/2006/relationships/tags" Target="../tags/tag1288.xml"/><Relationship Id="rId17" Type="http://schemas.openxmlformats.org/officeDocument/2006/relationships/tags" Target="../tags/tag1293.xml"/><Relationship Id="rId25" Type="http://schemas.openxmlformats.org/officeDocument/2006/relationships/tags" Target="../tags/tag1301.xml"/><Relationship Id="rId33" Type="http://schemas.openxmlformats.org/officeDocument/2006/relationships/tags" Target="../tags/tag1309.xml"/><Relationship Id="rId38" Type="http://schemas.openxmlformats.org/officeDocument/2006/relationships/tags" Target="../tags/tag1314.xml"/><Relationship Id="rId46" Type="http://schemas.openxmlformats.org/officeDocument/2006/relationships/notesSlide" Target="../notesSlides/notesSlide50.xml"/><Relationship Id="rId59" Type="http://schemas.openxmlformats.org/officeDocument/2006/relationships/oleObject" Target="../embeddings/oleObject498.bin"/><Relationship Id="rId67" Type="http://schemas.openxmlformats.org/officeDocument/2006/relationships/oleObject" Target="../embeddings/oleObject502.bin"/><Relationship Id="rId20" Type="http://schemas.openxmlformats.org/officeDocument/2006/relationships/tags" Target="../tags/tag1296.xml"/><Relationship Id="rId41" Type="http://schemas.openxmlformats.org/officeDocument/2006/relationships/tags" Target="../tags/tag1317.xml"/><Relationship Id="rId54" Type="http://schemas.openxmlformats.org/officeDocument/2006/relationships/image" Target="../media/image509.emf"/><Relationship Id="rId62" Type="http://schemas.openxmlformats.org/officeDocument/2006/relationships/image" Target="../media/image513.wmf"/><Relationship Id="rId70" Type="http://schemas.openxmlformats.org/officeDocument/2006/relationships/image" Target="../media/image517.wmf"/><Relationship Id="rId75" Type="http://schemas.openxmlformats.org/officeDocument/2006/relationships/oleObject" Target="../embeddings/oleObject506.bin"/><Relationship Id="rId83" Type="http://schemas.openxmlformats.org/officeDocument/2006/relationships/oleObject" Target="../embeddings/oleObject510.bin"/><Relationship Id="rId1" Type="http://schemas.openxmlformats.org/officeDocument/2006/relationships/vmlDrawing" Target="../drawings/vmlDrawing43.vml"/><Relationship Id="rId6" Type="http://schemas.openxmlformats.org/officeDocument/2006/relationships/tags" Target="../tags/tag1282.xml"/><Relationship Id="rId15" Type="http://schemas.openxmlformats.org/officeDocument/2006/relationships/tags" Target="../tags/tag1291.xml"/><Relationship Id="rId23" Type="http://schemas.openxmlformats.org/officeDocument/2006/relationships/tags" Target="../tags/tag1299.xml"/><Relationship Id="rId28" Type="http://schemas.openxmlformats.org/officeDocument/2006/relationships/tags" Target="../tags/tag1304.xml"/><Relationship Id="rId36" Type="http://schemas.openxmlformats.org/officeDocument/2006/relationships/tags" Target="../tags/tag1312.xml"/><Relationship Id="rId49" Type="http://schemas.openxmlformats.org/officeDocument/2006/relationships/oleObject" Target="../embeddings/oleObject493.bin"/><Relationship Id="rId57" Type="http://schemas.openxmlformats.org/officeDocument/2006/relationships/oleObject" Target="../embeddings/oleObject497.bin"/><Relationship Id="rId10" Type="http://schemas.openxmlformats.org/officeDocument/2006/relationships/tags" Target="../tags/tag1286.xml"/><Relationship Id="rId31" Type="http://schemas.openxmlformats.org/officeDocument/2006/relationships/tags" Target="../tags/tag1307.xml"/><Relationship Id="rId44" Type="http://schemas.openxmlformats.org/officeDocument/2006/relationships/tags" Target="../tags/tag1320.xml"/><Relationship Id="rId52" Type="http://schemas.openxmlformats.org/officeDocument/2006/relationships/image" Target="../media/image508.emf"/><Relationship Id="rId60" Type="http://schemas.openxmlformats.org/officeDocument/2006/relationships/image" Target="../media/image512.wmf"/><Relationship Id="rId65" Type="http://schemas.openxmlformats.org/officeDocument/2006/relationships/oleObject" Target="../embeddings/oleObject501.bin"/><Relationship Id="rId73" Type="http://schemas.openxmlformats.org/officeDocument/2006/relationships/oleObject" Target="../embeddings/oleObject505.bin"/><Relationship Id="rId78" Type="http://schemas.openxmlformats.org/officeDocument/2006/relationships/image" Target="../media/image521.wmf"/><Relationship Id="rId81" Type="http://schemas.openxmlformats.org/officeDocument/2006/relationships/oleObject" Target="../embeddings/oleObject509.bin"/><Relationship Id="rId4" Type="http://schemas.openxmlformats.org/officeDocument/2006/relationships/tags" Target="../tags/tag1280.xml"/><Relationship Id="rId9" Type="http://schemas.openxmlformats.org/officeDocument/2006/relationships/tags" Target="../tags/tag1285.xml"/><Relationship Id="rId13" Type="http://schemas.openxmlformats.org/officeDocument/2006/relationships/tags" Target="../tags/tag1289.xml"/><Relationship Id="rId18" Type="http://schemas.openxmlformats.org/officeDocument/2006/relationships/tags" Target="../tags/tag1294.xml"/><Relationship Id="rId39" Type="http://schemas.openxmlformats.org/officeDocument/2006/relationships/tags" Target="../tags/tag1315.xml"/><Relationship Id="rId34" Type="http://schemas.openxmlformats.org/officeDocument/2006/relationships/tags" Target="../tags/tag1310.xml"/><Relationship Id="rId50" Type="http://schemas.openxmlformats.org/officeDocument/2006/relationships/image" Target="../media/image507.emf"/><Relationship Id="rId55" Type="http://schemas.openxmlformats.org/officeDocument/2006/relationships/oleObject" Target="../embeddings/oleObject496.bin"/><Relationship Id="rId76" Type="http://schemas.openxmlformats.org/officeDocument/2006/relationships/image" Target="../media/image520.wmf"/><Relationship Id="rId7" Type="http://schemas.openxmlformats.org/officeDocument/2006/relationships/tags" Target="../tags/tag1283.xml"/><Relationship Id="rId71" Type="http://schemas.openxmlformats.org/officeDocument/2006/relationships/oleObject" Target="../embeddings/oleObject504.bin"/><Relationship Id="rId2" Type="http://schemas.openxmlformats.org/officeDocument/2006/relationships/tags" Target="../tags/tag1278.xml"/><Relationship Id="rId29" Type="http://schemas.openxmlformats.org/officeDocument/2006/relationships/tags" Target="../tags/tag1305.xml"/><Relationship Id="rId24" Type="http://schemas.openxmlformats.org/officeDocument/2006/relationships/tags" Target="../tags/tag1300.xml"/><Relationship Id="rId40" Type="http://schemas.openxmlformats.org/officeDocument/2006/relationships/tags" Target="../tags/tag1316.xml"/><Relationship Id="rId45" Type="http://schemas.openxmlformats.org/officeDocument/2006/relationships/slideLayout" Target="../slideLayouts/slideLayout2.xml"/><Relationship Id="rId66" Type="http://schemas.openxmlformats.org/officeDocument/2006/relationships/image" Target="../media/image515.wmf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332.xml"/><Relationship Id="rId18" Type="http://schemas.openxmlformats.org/officeDocument/2006/relationships/tags" Target="../tags/tag1337.xml"/><Relationship Id="rId26" Type="http://schemas.openxmlformats.org/officeDocument/2006/relationships/oleObject" Target="../embeddings/oleObject513.bin"/><Relationship Id="rId3" Type="http://schemas.openxmlformats.org/officeDocument/2006/relationships/tags" Target="../tags/tag1322.xml"/><Relationship Id="rId21" Type="http://schemas.openxmlformats.org/officeDocument/2006/relationships/notesSlide" Target="../notesSlides/notesSlide51.xml"/><Relationship Id="rId7" Type="http://schemas.openxmlformats.org/officeDocument/2006/relationships/tags" Target="../tags/tag1326.xml"/><Relationship Id="rId12" Type="http://schemas.openxmlformats.org/officeDocument/2006/relationships/tags" Target="../tags/tag1331.xml"/><Relationship Id="rId17" Type="http://schemas.openxmlformats.org/officeDocument/2006/relationships/tags" Target="../tags/tag1336.xml"/><Relationship Id="rId25" Type="http://schemas.openxmlformats.org/officeDocument/2006/relationships/image" Target="../media/image526.emf"/><Relationship Id="rId33" Type="http://schemas.openxmlformats.org/officeDocument/2006/relationships/image" Target="../media/image530.wmf"/><Relationship Id="rId2" Type="http://schemas.openxmlformats.org/officeDocument/2006/relationships/tags" Target="../tags/tag1321.xml"/><Relationship Id="rId16" Type="http://schemas.openxmlformats.org/officeDocument/2006/relationships/tags" Target="../tags/tag1335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528.emf"/><Relationship Id="rId1" Type="http://schemas.openxmlformats.org/officeDocument/2006/relationships/vmlDrawing" Target="../drawings/vmlDrawing44.vml"/><Relationship Id="rId6" Type="http://schemas.openxmlformats.org/officeDocument/2006/relationships/tags" Target="../tags/tag1325.xml"/><Relationship Id="rId11" Type="http://schemas.openxmlformats.org/officeDocument/2006/relationships/tags" Target="../tags/tag1330.xml"/><Relationship Id="rId24" Type="http://schemas.openxmlformats.org/officeDocument/2006/relationships/oleObject" Target="../embeddings/oleObject512.bin"/><Relationship Id="rId32" Type="http://schemas.openxmlformats.org/officeDocument/2006/relationships/oleObject" Target="../embeddings/oleObject516.bin"/><Relationship Id="rId5" Type="http://schemas.openxmlformats.org/officeDocument/2006/relationships/tags" Target="../tags/tag1324.xml"/><Relationship Id="rId15" Type="http://schemas.openxmlformats.org/officeDocument/2006/relationships/tags" Target="../tags/tag1334.xml"/><Relationship Id="rId23" Type="http://schemas.openxmlformats.org/officeDocument/2006/relationships/image" Target="../media/image525.wmf"/><Relationship Id="rId28" Type="http://schemas.openxmlformats.org/officeDocument/2006/relationships/oleObject" Target="../embeddings/oleObject514.bin"/><Relationship Id="rId10" Type="http://schemas.openxmlformats.org/officeDocument/2006/relationships/tags" Target="../tags/tag1329.xml"/><Relationship Id="rId19" Type="http://schemas.openxmlformats.org/officeDocument/2006/relationships/tags" Target="../tags/tag1338.xml"/><Relationship Id="rId31" Type="http://schemas.openxmlformats.org/officeDocument/2006/relationships/image" Target="../media/image529.wmf"/><Relationship Id="rId4" Type="http://schemas.openxmlformats.org/officeDocument/2006/relationships/tags" Target="../tags/tag1323.xml"/><Relationship Id="rId9" Type="http://schemas.openxmlformats.org/officeDocument/2006/relationships/tags" Target="../tags/tag1328.xml"/><Relationship Id="rId14" Type="http://schemas.openxmlformats.org/officeDocument/2006/relationships/tags" Target="../tags/tag1333.xml"/><Relationship Id="rId22" Type="http://schemas.openxmlformats.org/officeDocument/2006/relationships/oleObject" Target="../embeddings/oleObject511.bin"/><Relationship Id="rId27" Type="http://schemas.openxmlformats.org/officeDocument/2006/relationships/image" Target="../media/image527.emf"/><Relationship Id="rId30" Type="http://schemas.openxmlformats.org/officeDocument/2006/relationships/oleObject" Target="../embeddings/oleObject515.bin"/><Relationship Id="rId8" Type="http://schemas.openxmlformats.org/officeDocument/2006/relationships/tags" Target="../tags/tag132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345.xml"/><Relationship Id="rId13" Type="http://schemas.openxmlformats.org/officeDocument/2006/relationships/notesSlide" Target="../notesSlides/notesSlide52.xml"/><Relationship Id="rId18" Type="http://schemas.openxmlformats.org/officeDocument/2006/relationships/image" Target="../media/image535.png"/><Relationship Id="rId3" Type="http://schemas.openxmlformats.org/officeDocument/2006/relationships/tags" Target="../tags/tag1340.xml"/><Relationship Id="rId7" Type="http://schemas.openxmlformats.org/officeDocument/2006/relationships/tags" Target="../tags/tag134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34.png"/><Relationship Id="rId2" Type="http://schemas.openxmlformats.org/officeDocument/2006/relationships/tags" Target="../tags/tag1339.xml"/><Relationship Id="rId16" Type="http://schemas.openxmlformats.org/officeDocument/2006/relationships/image" Target="../media/image533.png"/><Relationship Id="rId1" Type="http://schemas.openxmlformats.org/officeDocument/2006/relationships/vmlDrawing" Target="../drawings/vmlDrawing45.vml"/><Relationship Id="rId6" Type="http://schemas.openxmlformats.org/officeDocument/2006/relationships/tags" Target="../tags/tag1343.xml"/><Relationship Id="rId11" Type="http://schemas.openxmlformats.org/officeDocument/2006/relationships/tags" Target="../tags/tag1348.xml"/><Relationship Id="rId5" Type="http://schemas.openxmlformats.org/officeDocument/2006/relationships/tags" Target="../tags/tag1342.xml"/><Relationship Id="rId15" Type="http://schemas.openxmlformats.org/officeDocument/2006/relationships/image" Target="../media/image531.wmf"/><Relationship Id="rId10" Type="http://schemas.openxmlformats.org/officeDocument/2006/relationships/tags" Target="../tags/tag1347.xml"/><Relationship Id="rId4" Type="http://schemas.openxmlformats.org/officeDocument/2006/relationships/tags" Target="../tags/tag1341.xml"/><Relationship Id="rId9" Type="http://schemas.openxmlformats.org/officeDocument/2006/relationships/tags" Target="../tags/tag1346.xml"/><Relationship Id="rId14" Type="http://schemas.openxmlformats.org/officeDocument/2006/relationships/oleObject" Target="../embeddings/oleObject517.bin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1373.xml"/><Relationship Id="rId21" Type="http://schemas.openxmlformats.org/officeDocument/2006/relationships/tags" Target="../tags/tag1368.xml"/><Relationship Id="rId34" Type="http://schemas.openxmlformats.org/officeDocument/2006/relationships/tags" Target="../tags/tag1381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533.wmf"/><Relationship Id="rId50" Type="http://schemas.openxmlformats.org/officeDocument/2006/relationships/oleObject" Target="../embeddings/oleObject521.bin"/><Relationship Id="rId55" Type="http://schemas.openxmlformats.org/officeDocument/2006/relationships/image" Target="../media/image537.wmf"/><Relationship Id="rId63" Type="http://schemas.openxmlformats.org/officeDocument/2006/relationships/image" Target="../media/image541.wmf"/><Relationship Id="rId7" Type="http://schemas.openxmlformats.org/officeDocument/2006/relationships/tags" Target="../tags/tag1354.xml"/><Relationship Id="rId2" Type="http://schemas.openxmlformats.org/officeDocument/2006/relationships/tags" Target="../tags/tag1349.xml"/><Relationship Id="rId16" Type="http://schemas.openxmlformats.org/officeDocument/2006/relationships/tags" Target="../tags/tag1363.xml"/><Relationship Id="rId29" Type="http://schemas.openxmlformats.org/officeDocument/2006/relationships/tags" Target="../tags/tag1376.xml"/><Relationship Id="rId11" Type="http://schemas.openxmlformats.org/officeDocument/2006/relationships/tags" Target="../tags/tag1358.xml"/><Relationship Id="rId24" Type="http://schemas.openxmlformats.org/officeDocument/2006/relationships/tags" Target="../tags/tag1371.xml"/><Relationship Id="rId32" Type="http://schemas.openxmlformats.org/officeDocument/2006/relationships/tags" Target="../tags/tag1379.xml"/><Relationship Id="rId37" Type="http://schemas.openxmlformats.org/officeDocument/2006/relationships/tags" Target="../tags/tag1384.xml"/><Relationship Id="rId40" Type="http://schemas.openxmlformats.org/officeDocument/2006/relationships/tags" Target="../tags/tag1387.xml"/><Relationship Id="rId45" Type="http://schemas.openxmlformats.org/officeDocument/2006/relationships/image" Target="../media/image532.wmf"/><Relationship Id="rId53" Type="http://schemas.openxmlformats.org/officeDocument/2006/relationships/image" Target="../media/image536.wmf"/><Relationship Id="rId58" Type="http://schemas.openxmlformats.org/officeDocument/2006/relationships/oleObject" Target="../embeddings/oleObject525.bin"/><Relationship Id="rId66" Type="http://schemas.openxmlformats.org/officeDocument/2006/relationships/oleObject" Target="../embeddings/oleObject529.bin"/><Relationship Id="rId5" Type="http://schemas.openxmlformats.org/officeDocument/2006/relationships/tags" Target="../tags/tag1352.xml"/><Relationship Id="rId61" Type="http://schemas.openxmlformats.org/officeDocument/2006/relationships/image" Target="../media/image540.wmf"/><Relationship Id="rId19" Type="http://schemas.openxmlformats.org/officeDocument/2006/relationships/tags" Target="../tags/tag1366.xml"/><Relationship Id="rId14" Type="http://schemas.openxmlformats.org/officeDocument/2006/relationships/tags" Target="../tags/tag1361.xml"/><Relationship Id="rId22" Type="http://schemas.openxmlformats.org/officeDocument/2006/relationships/tags" Target="../tags/tag1369.xml"/><Relationship Id="rId27" Type="http://schemas.openxmlformats.org/officeDocument/2006/relationships/tags" Target="../tags/tag1374.xml"/><Relationship Id="rId30" Type="http://schemas.openxmlformats.org/officeDocument/2006/relationships/tags" Target="../tags/tag1377.xml"/><Relationship Id="rId35" Type="http://schemas.openxmlformats.org/officeDocument/2006/relationships/tags" Target="../tags/tag1382.xml"/><Relationship Id="rId43" Type="http://schemas.openxmlformats.org/officeDocument/2006/relationships/notesSlide" Target="../notesSlides/notesSlide53.xml"/><Relationship Id="rId48" Type="http://schemas.openxmlformats.org/officeDocument/2006/relationships/oleObject" Target="../embeddings/oleObject520.bin"/><Relationship Id="rId56" Type="http://schemas.openxmlformats.org/officeDocument/2006/relationships/oleObject" Target="../embeddings/oleObject524.bin"/><Relationship Id="rId64" Type="http://schemas.openxmlformats.org/officeDocument/2006/relationships/oleObject" Target="../embeddings/oleObject528.bin"/><Relationship Id="rId8" Type="http://schemas.openxmlformats.org/officeDocument/2006/relationships/tags" Target="../tags/tag1355.xml"/><Relationship Id="rId51" Type="http://schemas.openxmlformats.org/officeDocument/2006/relationships/image" Target="../media/image535.wmf"/><Relationship Id="rId3" Type="http://schemas.openxmlformats.org/officeDocument/2006/relationships/tags" Target="../tags/tag1350.xml"/><Relationship Id="rId12" Type="http://schemas.openxmlformats.org/officeDocument/2006/relationships/tags" Target="../tags/tag1359.xml"/><Relationship Id="rId17" Type="http://schemas.openxmlformats.org/officeDocument/2006/relationships/tags" Target="../tags/tag1364.xml"/><Relationship Id="rId25" Type="http://schemas.openxmlformats.org/officeDocument/2006/relationships/tags" Target="../tags/tag1372.xml"/><Relationship Id="rId33" Type="http://schemas.openxmlformats.org/officeDocument/2006/relationships/tags" Target="../tags/tag1380.xml"/><Relationship Id="rId38" Type="http://schemas.openxmlformats.org/officeDocument/2006/relationships/tags" Target="../tags/tag1385.xml"/><Relationship Id="rId46" Type="http://schemas.openxmlformats.org/officeDocument/2006/relationships/oleObject" Target="../embeddings/oleObject519.bin"/><Relationship Id="rId59" Type="http://schemas.openxmlformats.org/officeDocument/2006/relationships/image" Target="../media/image539.wmf"/><Relationship Id="rId67" Type="http://schemas.openxmlformats.org/officeDocument/2006/relationships/image" Target="../media/image543.wmf"/><Relationship Id="rId20" Type="http://schemas.openxmlformats.org/officeDocument/2006/relationships/tags" Target="../tags/tag1367.xml"/><Relationship Id="rId41" Type="http://schemas.openxmlformats.org/officeDocument/2006/relationships/tags" Target="../tags/tag1388.xml"/><Relationship Id="rId54" Type="http://schemas.openxmlformats.org/officeDocument/2006/relationships/oleObject" Target="../embeddings/oleObject523.bin"/><Relationship Id="rId62" Type="http://schemas.openxmlformats.org/officeDocument/2006/relationships/oleObject" Target="../embeddings/oleObject527.bin"/><Relationship Id="rId1" Type="http://schemas.openxmlformats.org/officeDocument/2006/relationships/vmlDrawing" Target="../drawings/vmlDrawing46.vml"/><Relationship Id="rId6" Type="http://schemas.openxmlformats.org/officeDocument/2006/relationships/tags" Target="../tags/tag1353.xml"/><Relationship Id="rId15" Type="http://schemas.openxmlformats.org/officeDocument/2006/relationships/tags" Target="../tags/tag1362.xml"/><Relationship Id="rId23" Type="http://schemas.openxmlformats.org/officeDocument/2006/relationships/tags" Target="../tags/tag1370.xml"/><Relationship Id="rId28" Type="http://schemas.openxmlformats.org/officeDocument/2006/relationships/tags" Target="../tags/tag1375.xml"/><Relationship Id="rId36" Type="http://schemas.openxmlformats.org/officeDocument/2006/relationships/tags" Target="../tags/tag1383.xml"/><Relationship Id="rId49" Type="http://schemas.openxmlformats.org/officeDocument/2006/relationships/image" Target="../media/image534.wmf"/><Relationship Id="rId57" Type="http://schemas.openxmlformats.org/officeDocument/2006/relationships/image" Target="../media/image538.wmf"/><Relationship Id="rId10" Type="http://schemas.openxmlformats.org/officeDocument/2006/relationships/tags" Target="../tags/tag1357.xml"/><Relationship Id="rId31" Type="http://schemas.openxmlformats.org/officeDocument/2006/relationships/tags" Target="../tags/tag1378.xml"/><Relationship Id="rId44" Type="http://schemas.openxmlformats.org/officeDocument/2006/relationships/oleObject" Target="../embeddings/oleObject518.bin"/><Relationship Id="rId52" Type="http://schemas.openxmlformats.org/officeDocument/2006/relationships/oleObject" Target="../embeddings/oleObject522.bin"/><Relationship Id="rId60" Type="http://schemas.openxmlformats.org/officeDocument/2006/relationships/oleObject" Target="../embeddings/oleObject526.bin"/><Relationship Id="rId65" Type="http://schemas.openxmlformats.org/officeDocument/2006/relationships/image" Target="../media/image542.wmf"/><Relationship Id="rId4" Type="http://schemas.openxmlformats.org/officeDocument/2006/relationships/tags" Target="../tags/tag1351.xml"/><Relationship Id="rId9" Type="http://schemas.openxmlformats.org/officeDocument/2006/relationships/tags" Target="../tags/tag1356.xml"/><Relationship Id="rId13" Type="http://schemas.openxmlformats.org/officeDocument/2006/relationships/tags" Target="../tags/tag1360.xml"/><Relationship Id="rId18" Type="http://schemas.openxmlformats.org/officeDocument/2006/relationships/tags" Target="../tags/tag1365.xml"/><Relationship Id="rId39" Type="http://schemas.openxmlformats.org/officeDocument/2006/relationships/tags" Target="../tags/tag1386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tags" Target="../tags/tag1400.xml"/><Relationship Id="rId18" Type="http://schemas.openxmlformats.org/officeDocument/2006/relationships/tags" Target="../tags/tag1405.xml"/><Relationship Id="rId26" Type="http://schemas.openxmlformats.org/officeDocument/2006/relationships/tags" Target="../tags/tag1413.xml"/><Relationship Id="rId39" Type="http://schemas.openxmlformats.org/officeDocument/2006/relationships/oleObject" Target="../embeddings/oleObject531.bin"/><Relationship Id="rId21" Type="http://schemas.openxmlformats.org/officeDocument/2006/relationships/tags" Target="../tags/tag1408.xml"/><Relationship Id="rId34" Type="http://schemas.openxmlformats.org/officeDocument/2006/relationships/tags" Target="../tags/tag1421.xml"/><Relationship Id="rId42" Type="http://schemas.openxmlformats.org/officeDocument/2006/relationships/image" Target="../media/image546.wmf"/><Relationship Id="rId47" Type="http://schemas.openxmlformats.org/officeDocument/2006/relationships/oleObject" Target="../embeddings/oleObject535.bin"/><Relationship Id="rId50" Type="http://schemas.openxmlformats.org/officeDocument/2006/relationships/image" Target="../media/image550.wmf"/><Relationship Id="rId55" Type="http://schemas.openxmlformats.org/officeDocument/2006/relationships/oleObject" Target="../embeddings/oleObject539.bin"/><Relationship Id="rId7" Type="http://schemas.openxmlformats.org/officeDocument/2006/relationships/tags" Target="../tags/tag1394.xml"/><Relationship Id="rId2" Type="http://schemas.openxmlformats.org/officeDocument/2006/relationships/tags" Target="../tags/tag1389.xml"/><Relationship Id="rId16" Type="http://schemas.openxmlformats.org/officeDocument/2006/relationships/tags" Target="../tags/tag1403.xml"/><Relationship Id="rId29" Type="http://schemas.openxmlformats.org/officeDocument/2006/relationships/tags" Target="../tags/tag1416.xml"/><Relationship Id="rId11" Type="http://schemas.openxmlformats.org/officeDocument/2006/relationships/tags" Target="../tags/tag1398.xml"/><Relationship Id="rId24" Type="http://schemas.openxmlformats.org/officeDocument/2006/relationships/tags" Target="../tags/tag1411.xml"/><Relationship Id="rId32" Type="http://schemas.openxmlformats.org/officeDocument/2006/relationships/tags" Target="../tags/tag1419.xml"/><Relationship Id="rId37" Type="http://schemas.openxmlformats.org/officeDocument/2006/relationships/oleObject" Target="../embeddings/oleObject530.bin"/><Relationship Id="rId40" Type="http://schemas.openxmlformats.org/officeDocument/2006/relationships/image" Target="../media/image545.wmf"/><Relationship Id="rId45" Type="http://schemas.openxmlformats.org/officeDocument/2006/relationships/oleObject" Target="../embeddings/oleObject534.bin"/><Relationship Id="rId53" Type="http://schemas.openxmlformats.org/officeDocument/2006/relationships/oleObject" Target="../embeddings/oleObject538.bin"/><Relationship Id="rId58" Type="http://schemas.openxmlformats.org/officeDocument/2006/relationships/image" Target="../media/image554.wmf"/><Relationship Id="rId5" Type="http://schemas.openxmlformats.org/officeDocument/2006/relationships/tags" Target="../tags/tag1392.xml"/><Relationship Id="rId19" Type="http://schemas.openxmlformats.org/officeDocument/2006/relationships/tags" Target="../tags/tag1406.xml"/><Relationship Id="rId4" Type="http://schemas.openxmlformats.org/officeDocument/2006/relationships/tags" Target="../tags/tag1391.xml"/><Relationship Id="rId9" Type="http://schemas.openxmlformats.org/officeDocument/2006/relationships/tags" Target="../tags/tag1396.xml"/><Relationship Id="rId14" Type="http://schemas.openxmlformats.org/officeDocument/2006/relationships/tags" Target="../tags/tag1401.xml"/><Relationship Id="rId22" Type="http://schemas.openxmlformats.org/officeDocument/2006/relationships/tags" Target="../tags/tag1409.xml"/><Relationship Id="rId27" Type="http://schemas.openxmlformats.org/officeDocument/2006/relationships/tags" Target="../tags/tag1414.xml"/><Relationship Id="rId30" Type="http://schemas.openxmlformats.org/officeDocument/2006/relationships/tags" Target="../tags/tag1417.xml"/><Relationship Id="rId35" Type="http://schemas.openxmlformats.org/officeDocument/2006/relationships/slideLayout" Target="../slideLayouts/slideLayout2.xml"/><Relationship Id="rId43" Type="http://schemas.openxmlformats.org/officeDocument/2006/relationships/oleObject" Target="../embeddings/oleObject533.bin"/><Relationship Id="rId48" Type="http://schemas.openxmlformats.org/officeDocument/2006/relationships/image" Target="../media/image549.wmf"/><Relationship Id="rId56" Type="http://schemas.openxmlformats.org/officeDocument/2006/relationships/image" Target="../media/image553.wmf"/><Relationship Id="rId8" Type="http://schemas.openxmlformats.org/officeDocument/2006/relationships/tags" Target="../tags/tag1395.xml"/><Relationship Id="rId51" Type="http://schemas.openxmlformats.org/officeDocument/2006/relationships/oleObject" Target="../embeddings/oleObject537.bin"/><Relationship Id="rId3" Type="http://schemas.openxmlformats.org/officeDocument/2006/relationships/tags" Target="../tags/tag1390.xml"/><Relationship Id="rId12" Type="http://schemas.openxmlformats.org/officeDocument/2006/relationships/tags" Target="../tags/tag1399.xml"/><Relationship Id="rId17" Type="http://schemas.openxmlformats.org/officeDocument/2006/relationships/tags" Target="../tags/tag1404.xml"/><Relationship Id="rId25" Type="http://schemas.openxmlformats.org/officeDocument/2006/relationships/tags" Target="../tags/tag1412.xml"/><Relationship Id="rId33" Type="http://schemas.openxmlformats.org/officeDocument/2006/relationships/tags" Target="../tags/tag1420.xml"/><Relationship Id="rId38" Type="http://schemas.openxmlformats.org/officeDocument/2006/relationships/image" Target="../media/image544.wmf"/><Relationship Id="rId46" Type="http://schemas.openxmlformats.org/officeDocument/2006/relationships/image" Target="../media/image548.wmf"/><Relationship Id="rId20" Type="http://schemas.openxmlformats.org/officeDocument/2006/relationships/tags" Target="../tags/tag1407.xml"/><Relationship Id="rId41" Type="http://schemas.openxmlformats.org/officeDocument/2006/relationships/oleObject" Target="../embeddings/oleObject532.bin"/><Relationship Id="rId54" Type="http://schemas.openxmlformats.org/officeDocument/2006/relationships/image" Target="../media/image552.wmf"/><Relationship Id="rId1" Type="http://schemas.openxmlformats.org/officeDocument/2006/relationships/vmlDrawing" Target="../drawings/vmlDrawing47.vml"/><Relationship Id="rId6" Type="http://schemas.openxmlformats.org/officeDocument/2006/relationships/tags" Target="../tags/tag1393.xml"/><Relationship Id="rId15" Type="http://schemas.openxmlformats.org/officeDocument/2006/relationships/tags" Target="../tags/tag1402.xml"/><Relationship Id="rId23" Type="http://schemas.openxmlformats.org/officeDocument/2006/relationships/tags" Target="../tags/tag1410.xml"/><Relationship Id="rId28" Type="http://schemas.openxmlformats.org/officeDocument/2006/relationships/tags" Target="../tags/tag1415.xml"/><Relationship Id="rId36" Type="http://schemas.openxmlformats.org/officeDocument/2006/relationships/notesSlide" Target="../notesSlides/notesSlide54.xml"/><Relationship Id="rId49" Type="http://schemas.openxmlformats.org/officeDocument/2006/relationships/oleObject" Target="../embeddings/oleObject536.bin"/><Relationship Id="rId57" Type="http://schemas.openxmlformats.org/officeDocument/2006/relationships/oleObject" Target="../embeddings/oleObject540.bin"/><Relationship Id="rId10" Type="http://schemas.openxmlformats.org/officeDocument/2006/relationships/tags" Target="../tags/tag1397.xml"/><Relationship Id="rId31" Type="http://schemas.openxmlformats.org/officeDocument/2006/relationships/tags" Target="../tags/tag1418.xml"/><Relationship Id="rId44" Type="http://schemas.openxmlformats.org/officeDocument/2006/relationships/image" Target="../media/image547.wmf"/><Relationship Id="rId52" Type="http://schemas.openxmlformats.org/officeDocument/2006/relationships/image" Target="../media/image551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1428.xml"/><Relationship Id="rId13" Type="http://schemas.openxmlformats.org/officeDocument/2006/relationships/tags" Target="../tags/tag1433.xml"/><Relationship Id="rId18" Type="http://schemas.openxmlformats.org/officeDocument/2006/relationships/notesSlide" Target="../notesSlides/notesSlide55.xml"/><Relationship Id="rId26" Type="http://schemas.openxmlformats.org/officeDocument/2006/relationships/image" Target="../media/image560.wmf"/><Relationship Id="rId3" Type="http://schemas.openxmlformats.org/officeDocument/2006/relationships/tags" Target="../tags/tag1423.xml"/><Relationship Id="rId21" Type="http://schemas.openxmlformats.org/officeDocument/2006/relationships/oleObject" Target="../embeddings/oleObject542.bin"/><Relationship Id="rId7" Type="http://schemas.openxmlformats.org/officeDocument/2006/relationships/tags" Target="../tags/tag1427.xml"/><Relationship Id="rId12" Type="http://schemas.openxmlformats.org/officeDocument/2006/relationships/tags" Target="../tags/tag143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59.wmf"/><Relationship Id="rId2" Type="http://schemas.openxmlformats.org/officeDocument/2006/relationships/tags" Target="../tags/tag1422.xml"/><Relationship Id="rId16" Type="http://schemas.openxmlformats.org/officeDocument/2006/relationships/tags" Target="../tags/tag1436.xml"/><Relationship Id="rId20" Type="http://schemas.openxmlformats.org/officeDocument/2006/relationships/image" Target="../media/image555.wmf"/><Relationship Id="rId1" Type="http://schemas.openxmlformats.org/officeDocument/2006/relationships/vmlDrawing" Target="../drawings/vmlDrawing48.vml"/><Relationship Id="rId6" Type="http://schemas.openxmlformats.org/officeDocument/2006/relationships/tags" Target="../tags/tag1426.xml"/><Relationship Id="rId11" Type="http://schemas.openxmlformats.org/officeDocument/2006/relationships/tags" Target="../tags/tag1431.xml"/><Relationship Id="rId24" Type="http://schemas.openxmlformats.org/officeDocument/2006/relationships/image" Target="../media/image558.wmf"/><Relationship Id="rId5" Type="http://schemas.openxmlformats.org/officeDocument/2006/relationships/tags" Target="../tags/tag1425.xml"/><Relationship Id="rId15" Type="http://schemas.openxmlformats.org/officeDocument/2006/relationships/tags" Target="../tags/tag1435.xml"/><Relationship Id="rId23" Type="http://schemas.openxmlformats.org/officeDocument/2006/relationships/image" Target="../media/image557.wmf"/><Relationship Id="rId10" Type="http://schemas.openxmlformats.org/officeDocument/2006/relationships/tags" Target="../tags/tag1430.xml"/><Relationship Id="rId19" Type="http://schemas.openxmlformats.org/officeDocument/2006/relationships/oleObject" Target="../embeddings/oleObject541.bin"/><Relationship Id="rId4" Type="http://schemas.openxmlformats.org/officeDocument/2006/relationships/tags" Target="../tags/tag1424.xml"/><Relationship Id="rId9" Type="http://schemas.openxmlformats.org/officeDocument/2006/relationships/tags" Target="../tags/tag1429.xml"/><Relationship Id="rId14" Type="http://schemas.openxmlformats.org/officeDocument/2006/relationships/tags" Target="../tags/tag1434.xml"/><Relationship Id="rId22" Type="http://schemas.openxmlformats.org/officeDocument/2006/relationships/image" Target="../media/image556.wmf"/><Relationship Id="rId27" Type="http://schemas.openxmlformats.org/officeDocument/2006/relationships/image" Target="../media/image561.wmf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tags" Target="../tags/tag1461.xml"/><Relationship Id="rId21" Type="http://schemas.openxmlformats.org/officeDocument/2006/relationships/tags" Target="../tags/tag1456.xml"/><Relationship Id="rId42" Type="http://schemas.openxmlformats.org/officeDocument/2006/relationships/tags" Target="../tags/tag1477.xml"/><Relationship Id="rId47" Type="http://schemas.openxmlformats.org/officeDocument/2006/relationships/tags" Target="../tags/tag1482.xml"/><Relationship Id="rId63" Type="http://schemas.openxmlformats.org/officeDocument/2006/relationships/tags" Target="../tags/tag1498.xml"/><Relationship Id="rId68" Type="http://schemas.openxmlformats.org/officeDocument/2006/relationships/tags" Target="../tags/tag1503.xml"/><Relationship Id="rId84" Type="http://schemas.openxmlformats.org/officeDocument/2006/relationships/image" Target="../media/image563.wmf"/><Relationship Id="rId16" Type="http://schemas.openxmlformats.org/officeDocument/2006/relationships/tags" Target="../tags/tag1451.xml"/><Relationship Id="rId11" Type="http://schemas.openxmlformats.org/officeDocument/2006/relationships/tags" Target="../tags/tag1446.xml"/><Relationship Id="rId32" Type="http://schemas.openxmlformats.org/officeDocument/2006/relationships/tags" Target="../tags/tag1467.xml"/><Relationship Id="rId37" Type="http://schemas.openxmlformats.org/officeDocument/2006/relationships/tags" Target="../tags/tag1472.xml"/><Relationship Id="rId53" Type="http://schemas.openxmlformats.org/officeDocument/2006/relationships/tags" Target="../tags/tag1488.xml"/><Relationship Id="rId58" Type="http://schemas.openxmlformats.org/officeDocument/2006/relationships/tags" Target="../tags/tag1493.xml"/><Relationship Id="rId74" Type="http://schemas.openxmlformats.org/officeDocument/2006/relationships/tags" Target="../tags/tag1509.xml"/><Relationship Id="rId79" Type="http://schemas.openxmlformats.org/officeDocument/2006/relationships/slideLayout" Target="../slideLayouts/slideLayout2.xml"/><Relationship Id="rId5" Type="http://schemas.openxmlformats.org/officeDocument/2006/relationships/tags" Target="../tags/tag1440.xml"/><Relationship Id="rId19" Type="http://schemas.openxmlformats.org/officeDocument/2006/relationships/tags" Target="../tags/tag1454.xml"/><Relationship Id="rId14" Type="http://schemas.openxmlformats.org/officeDocument/2006/relationships/tags" Target="../tags/tag1449.xml"/><Relationship Id="rId22" Type="http://schemas.openxmlformats.org/officeDocument/2006/relationships/tags" Target="../tags/tag1457.xml"/><Relationship Id="rId27" Type="http://schemas.openxmlformats.org/officeDocument/2006/relationships/tags" Target="../tags/tag1462.xml"/><Relationship Id="rId30" Type="http://schemas.openxmlformats.org/officeDocument/2006/relationships/tags" Target="../tags/tag1465.xml"/><Relationship Id="rId35" Type="http://schemas.openxmlformats.org/officeDocument/2006/relationships/tags" Target="../tags/tag1470.xml"/><Relationship Id="rId43" Type="http://schemas.openxmlformats.org/officeDocument/2006/relationships/tags" Target="../tags/tag1478.xml"/><Relationship Id="rId48" Type="http://schemas.openxmlformats.org/officeDocument/2006/relationships/tags" Target="../tags/tag1483.xml"/><Relationship Id="rId56" Type="http://schemas.openxmlformats.org/officeDocument/2006/relationships/tags" Target="../tags/tag1491.xml"/><Relationship Id="rId64" Type="http://schemas.openxmlformats.org/officeDocument/2006/relationships/tags" Target="../tags/tag1499.xml"/><Relationship Id="rId69" Type="http://schemas.openxmlformats.org/officeDocument/2006/relationships/tags" Target="../tags/tag1504.xml"/><Relationship Id="rId77" Type="http://schemas.openxmlformats.org/officeDocument/2006/relationships/tags" Target="../tags/tag1512.xml"/><Relationship Id="rId8" Type="http://schemas.openxmlformats.org/officeDocument/2006/relationships/tags" Target="../tags/tag1443.xml"/><Relationship Id="rId51" Type="http://schemas.openxmlformats.org/officeDocument/2006/relationships/tags" Target="../tags/tag1486.xml"/><Relationship Id="rId72" Type="http://schemas.openxmlformats.org/officeDocument/2006/relationships/tags" Target="../tags/tag1507.xml"/><Relationship Id="rId80" Type="http://schemas.openxmlformats.org/officeDocument/2006/relationships/notesSlide" Target="../notesSlides/notesSlide56.xml"/><Relationship Id="rId85" Type="http://schemas.openxmlformats.org/officeDocument/2006/relationships/oleObject" Target="../embeddings/oleObject545.bin"/><Relationship Id="rId3" Type="http://schemas.openxmlformats.org/officeDocument/2006/relationships/tags" Target="../tags/tag1438.xml"/><Relationship Id="rId12" Type="http://schemas.openxmlformats.org/officeDocument/2006/relationships/tags" Target="../tags/tag1447.xml"/><Relationship Id="rId17" Type="http://schemas.openxmlformats.org/officeDocument/2006/relationships/tags" Target="../tags/tag1452.xml"/><Relationship Id="rId25" Type="http://schemas.openxmlformats.org/officeDocument/2006/relationships/tags" Target="../tags/tag1460.xml"/><Relationship Id="rId33" Type="http://schemas.openxmlformats.org/officeDocument/2006/relationships/tags" Target="../tags/tag1468.xml"/><Relationship Id="rId38" Type="http://schemas.openxmlformats.org/officeDocument/2006/relationships/tags" Target="../tags/tag1473.xml"/><Relationship Id="rId46" Type="http://schemas.openxmlformats.org/officeDocument/2006/relationships/tags" Target="../tags/tag1481.xml"/><Relationship Id="rId59" Type="http://schemas.openxmlformats.org/officeDocument/2006/relationships/tags" Target="../tags/tag1494.xml"/><Relationship Id="rId67" Type="http://schemas.openxmlformats.org/officeDocument/2006/relationships/tags" Target="../tags/tag1502.xml"/><Relationship Id="rId20" Type="http://schemas.openxmlformats.org/officeDocument/2006/relationships/tags" Target="../tags/tag1455.xml"/><Relationship Id="rId41" Type="http://schemas.openxmlformats.org/officeDocument/2006/relationships/tags" Target="../tags/tag1476.xml"/><Relationship Id="rId54" Type="http://schemas.openxmlformats.org/officeDocument/2006/relationships/tags" Target="../tags/tag1489.xml"/><Relationship Id="rId62" Type="http://schemas.openxmlformats.org/officeDocument/2006/relationships/tags" Target="../tags/tag1497.xml"/><Relationship Id="rId70" Type="http://schemas.openxmlformats.org/officeDocument/2006/relationships/tags" Target="../tags/tag1505.xml"/><Relationship Id="rId75" Type="http://schemas.openxmlformats.org/officeDocument/2006/relationships/tags" Target="../tags/tag1510.xml"/><Relationship Id="rId83" Type="http://schemas.openxmlformats.org/officeDocument/2006/relationships/oleObject" Target="../embeddings/oleObject544.bin"/><Relationship Id="rId88" Type="http://schemas.openxmlformats.org/officeDocument/2006/relationships/image" Target="../media/image565.wmf"/><Relationship Id="rId1" Type="http://schemas.openxmlformats.org/officeDocument/2006/relationships/vmlDrawing" Target="../drawings/vmlDrawing49.vml"/><Relationship Id="rId6" Type="http://schemas.openxmlformats.org/officeDocument/2006/relationships/tags" Target="../tags/tag1441.xml"/><Relationship Id="rId15" Type="http://schemas.openxmlformats.org/officeDocument/2006/relationships/tags" Target="../tags/tag1450.xml"/><Relationship Id="rId23" Type="http://schemas.openxmlformats.org/officeDocument/2006/relationships/tags" Target="../tags/tag1458.xml"/><Relationship Id="rId28" Type="http://schemas.openxmlformats.org/officeDocument/2006/relationships/tags" Target="../tags/tag1463.xml"/><Relationship Id="rId36" Type="http://schemas.openxmlformats.org/officeDocument/2006/relationships/tags" Target="../tags/tag1471.xml"/><Relationship Id="rId49" Type="http://schemas.openxmlformats.org/officeDocument/2006/relationships/tags" Target="../tags/tag1484.xml"/><Relationship Id="rId57" Type="http://schemas.openxmlformats.org/officeDocument/2006/relationships/tags" Target="../tags/tag1492.xml"/><Relationship Id="rId10" Type="http://schemas.openxmlformats.org/officeDocument/2006/relationships/tags" Target="../tags/tag1445.xml"/><Relationship Id="rId31" Type="http://schemas.openxmlformats.org/officeDocument/2006/relationships/tags" Target="../tags/tag1466.xml"/><Relationship Id="rId44" Type="http://schemas.openxmlformats.org/officeDocument/2006/relationships/tags" Target="../tags/tag1479.xml"/><Relationship Id="rId52" Type="http://schemas.openxmlformats.org/officeDocument/2006/relationships/tags" Target="../tags/tag1487.xml"/><Relationship Id="rId60" Type="http://schemas.openxmlformats.org/officeDocument/2006/relationships/tags" Target="../tags/tag1495.xml"/><Relationship Id="rId65" Type="http://schemas.openxmlformats.org/officeDocument/2006/relationships/tags" Target="../tags/tag1500.xml"/><Relationship Id="rId73" Type="http://schemas.openxmlformats.org/officeDocument/2006/relationships/tags" Target="../tags/tag1508.xml"/><Relationship Id="rId78" Type="http://schemas.openxmlformats.org/officeDocument/2006/relationships/tags" Target="../tags/tag1513.xml"/><Relationship Id="rId81" Type="http://schemas.openxmlformats.org/officeDocument/2006/relationships/oleObject" Target="../embeddings/oleObject543.bin"/><Relationship Id="rId86" Type="http://schemas.openxmlformats.org/officeDocument/2006/relationships/image" Target="../media/image564.wmf"/><Relationship Id="rId4" Type="http://schemas.openxmlformats.org/officeDocument/2006/relationships/tags" Target="../tags/tag1439.xml"/><Relationship Id="rId9" Type="http://schemas.openxmlformats.org/officeDocument/2006/relationships/tags" Target="../tags/tag1444.xml"/><Relationship Id="rId13" Type="http://schemas.openxmlformats.org/officeDocument/2006/relationships/tags" Target="../tags/tag1448.xml"/><Relationship Id="rId18" Type="http://schemas.openxmlformats.org/officeDocument/2006/relationships/tags" Target="../tags/tag1453.xml"/><Relationship Id="rId39" Type="http://schemas.openxmlformats.org/officeDocument/2006/relationships/tags" Target="../tags/tag1474.xml"/><Relationship Id="rId34" Type="http://schemas.openxmlformats.org/officeDocument/2006/relationships/tags" Target="../tags/tag1469.xml"/><Relationship Id="rId50" Type="http://schemas.openxmlformats.org/officeDocument/2006/relationships/tags" Target="../tags/tag1485.xml"/><Relationship Id="rId55" Type="http://schemas.openxmlformats.org/officeDocument/2006/relationships/tags" Target="../tags/tag1490.xml"/><Relationship Id="rId76" Type="http://schemas.openxmlformats.org/officeDocument/2006/relationships/tags" Target="../tags/tag1511.xml"/><Relationship Id="rId7" Type="http://schemas.openxmlformats.org/officeDocument/2006/relationships/tags" Target="../tags/tag1442.xml"/><Relationship Id="rId71" Type="http://schemas.openxmlformats.org/officeDocument/2006/relationships/tags" Target="../tags/tag1506.xml"/><Relationship Id="rId2" Type="http://schemas.openxmlformats.org/officeDocument/2006/relationships/tags" Target="../tags/tag1437.xml"/><Relationship Id="rId29" Type="http://schemas.openxmlformats.org/officeDocument/2006/relationships/tags" Target="../tags/tag1464.xml"/><Relationship Id="rId24" Type="http://schemas.openxmlformats.org/officeDocument/2006/relationships/tags" Target="../tags/tag1459.xml"/><Relationship Id="rId40" Type="http://schemas.openxmlformats.org/officeDocument/2006/relationships/tags" Target="../tags/tag1475.xml"/><Relationship Id="rId45" Type="http://schemas.openxmlformats.org/officeDocument/2006/relationships/tags" Target="../tags/tag1480.xml"/><Relationship Id="rId66" Type="http://schemas.openxmlformats.org/officeDocument/2006/relationships/tags" Target="../tags/tag1501.xml"/><Relationship Id="rId87" Type="http://schemas.openxmlformats.org/officeDocument/2006/relationships/oleObject" Target="../embeddings/oleObject546.bin"/><Relationship Id="rId61" Type="http://schemas.openxmlformats.org/officeDocument/2006/relationships/tags" Target="../tags/tag1496.xml"/><Relationship Id="rId82" Type="http://schemas.openxmlformats.org/officeDocument/2006/relationships/image" Target="../media/image562.wmf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tags" Target="../tags/tag1525.xml"/><Relationship Id="rId18" Type="http://schemas.openxmlformats.org/officeDocument/2006/relationships/tags" Target="../tags/tag1530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571.wmf"/><Relationship Id="rId21" Type="http://schemas.openxmlformats.org/officeDocument/2006/relationships/tags" Target="../tags/tag1533.xml"/><Relationship Id="rId34" Type="http://schemas.openxmlformats.org/officeDocument/2006/relationships/oleObject" Target="../embeddings/oleObject550.bin"/><Relationship Id="rId7" Type="http://schemas.openxmlformats.org/officeDocument/2006/relationships/tags" Target="../tags/tag1519.xml"/><Relationship Id="rId2" Type="http://schemas.openxmlformats.org/officeDocument/2006/relationships/tags" Target="../tags/tag1514.xml"/><Relationship Id="rId16" Type="http://schemas.openxmlformats.org/officeDocument/2006/relationships/tags" Target="../tags/tag1528.xml"/><Relationship Id="rId20" Type="http://schemas.openxmlformats.org/officeDocument/2006/relationships/tags" Target="../tags/tag1532.xml"/><Relationship Id="rId29" Type="http://schemas.openxmlformats.org/officeDocument/2006/relationships/image" Target="../media/image566.wmf"/><Relationship Id="rId41" Type="http://schemas.openxmlformats.org/officeDocument/2006/relationships/image" Target="../media/image572.wmf"/><Relationship Id="rId1" Type="http://schemas.openxmlformats.org/officeDocument/2006/relationships/vmlDrawing" Target="../drawings/vmlDrawing50.vml"/><Relationship Id="rId6" Type="http://schemas.openxmlformats.org/officeDocument/2006/relationships/tags" Target="../tags/tag1518.xml"/><Relationship Id="rId11" Type="http://schemas.openxmlformats.org/officeDocument/2006/relationships/tags" Target="../tags/tag1523.xml"/><Relationship Id="rId24" Type="http://schemas.openxmlformats.org/officeDocument/2006/relationships/tags" Target="../tags/tag1536.xml"/><Relationship Id="rId32" Type="http://schemas.openxmlformats.org/officeDocument/2006/relationships/oleObject" Target="../embeddings/oleObject549.bin"/><Relationship Id="rId37" Type="http://schemas.openxmlformats.org/officeDocument/2006/relationships/image" Target="../media/image570.wmf"/><Relationship Id="rId40" Type="http://schemas.openxmlformats.org/officeDocument/2006/relationships/oleObject" Target="../embeddings/oleObject553.bin"/><Relationship Id="rId5" Type="http://schemas.openxmlformats.org/officeDocument/2006/relationships/tags" Target="../tags/tag1517.xml"/><Relationship Id="rId15" Type="http://schemas.openxmlformats.org/officeDocument/2006/relationships/tags" Target="../tags/tag1527.xml"/><Relationship Id="rId23" Type="http://schemas.openxmlformats.org/officeDocument/2006/relationships/tags" Target="../tags/tag1535.xml"/><Relationship Id="rId28" Type="http://schemas.openxmlformats.org/officeDocument/2006/relationships/oleObject" Target="../embeddings/oleObject547.bin"/><Relationship Id="rId36" Type="http://schemas.openxmlformats.org/officeDocument/2006/relationships/oleObject" Target="../embeddings/oleObject551.bin"/><Relationship Id="rId10" Type="http://schemas.openxmlformats.org/officeDocument/2006/relationships/tags" Target="../tags/tag1522.xml"/><Relationship Id="rId19" Type="http://schemas.openxmlformats.org/officeDocument/2006/relationships/tags" Target="../tags/tag1531.xml"/><Relationship Id="rId31" Type="http://schemas.openxmlformats.org/officeDocument/2006/relationships/image" Target="../media/image567.wmf"/><Relationship Id="rId4" Type="http://schemas.openxmlformats.org/officeDocument/2006/relationships/tags" Target="../tags/tag1516.xml"/><Relationship Id="rId9" Type="http://schemas.openxmlformats.org/officeDocument/2006/relationships/tags" Target="../tags/tag1521.xml"/><Relationship Id="rId14" Type="http://schemas.openxmlformats.org/officeDocument/2006/relationships/tags" Target="../tags/tag1526.xml"/><Relationship Id="rId22" Type="http://schemas.openxmlformats.org/officeDocument/2006/relationships/tags" Target="../tags/tag1534.xml"/><Relationship Id="rId27" Type="http://schemas.openxmlformats.org/officeDocument/2006/relationships/notesSlide" Target="../notesSlides/notesSlide57.xml"/><Relationship Id="rId30" Type="http://schemas.openxmlformats.org/officeDocument/2006/relationships/oleObject" Target="../embeddings/oleObject548.bin"/><Relationship Id="rId35" Type="http://schemas.openxmlformats.org/officeDocument/2006/relationships/image" Target="../media/image569.wmf"/><Relationship Id="rId8" Type="http://schemas.openxmlformats.org/officeDocument/2006/relationships/tags" Target="../tags/tag1520.xml"/><Relationship Id="rId3" Type="http://schemas.openxmlformats.org/officeDocument/2006/relationships/tags" Target="../tags/tag1515.xml"/><Relationship Id="rId12" Type="http://schemas.openxmlformats.org/officeDocument/2006/relationships/tags" Target="../tags/tag1524.xml"/><Relationship Id="rId17" Type="http://schemas.openxmlformats.org/officeDocument/2006/relationships/tags" Target="../tags/tag1529.xml"/><Relationship Id="rId25" Type="http://schemas.openxmlformats.org/officeDocument/2006/relationships/tags" Target="../tags/tag1537.xml"/><Relationship Id="rId33" Type="http://schemas.openxmlformats.org/officeDocument/2006/relationships/image" Target="../media/image568.wmf"/><Relationship Id="rId38" Type="http://schemas.openxmlformats.org/officeDocument/2006/relationships/oleObject" Target="../embeddings/oleObject552.bin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tags" Target="../tags/tag1549.xml"/><Relationship Id="rId18" Type="http://schemas.openxmlformats.org/officeDocument/2006/relationships/tags" Target="../tags/tag1554.xml"/><Relationship Id="rId26" Type="http://schemas.openxmlformats.org/officeDocument/2006/relationships/tags" Target="../tags/tag1562.xml"/><Relationship Id="rId39" Type="http://schemas.openxmlformats.org/officeDocument/2006/relationships/oleObject" Target="../embeddings/oleObject557.bin"/><Relationship Id="rId21" Type="http://schemas.openxmlformats.org/officeDocument/2006/relationships/tags" Target="../tags/tag1557.xml"/><Relationship Id="rId34" Type="http://schemas.openxmlformats.org/officeDocument/2006/relationships/image" Target="../media/image573.wmf"/><Relationship Id="rId42" Type="http://schemas.openxmlformats.org/officeDocument/2006/relationships/image" Target="../media/image577.wmf"/><Relationship Id="rId47" Type="http://schemas.openxmlformats.org/officeDocument/2006/relationships/oleObject" Target="../embeddings/oleObject561.bin"/><Relationship Id="rId50" Type="http://schemas.openxmlformats.org/officeDocument/2006/relationships/image" Target="../media/image581.wmf"/><Relationship Id="rId7" Type="http://schemas.openxmlformats.org/officeDocument/2006/relationships/tags" Target="../tags/tag1543.xml"/><Relationship Id="rId2" Type="http://schemas.openxmlformats.org/officeDocument/2006/relationships/tags" Target="../tags/tag1538.xml"/><Relationship Id="rId16" Type="http://schemas.openxmlformats.org/officeDocument/2006/relationships/tags" Target="../tags/tag1552.xml"/><Relationship Id="rId29" Type="http://schemas.openxmlformats.org/officeDocument/2006/relationships/tags" Target="../tags/tag1565.xml"/><Relationship Id="rId11" Type="http://schemas.openxmlformats.org/officeDocument/2006/relationships/tags" Target="../tags/tag1547.xml"/><Relationship Id="rId24" Type="http://schemas.openxmlformats.org/officeDocument/2006/relationships/tags" Target="../tags/tag1560.xml"/><Relationship Id="rId32" Type="http://schemas.openxmlformats.org/officeDocument/2006/relationships/notesSlide" Target="../notesSlides/notesSlide58.xml"/><Relationship Id="rId37" Type="http://schemas.openxmlformats.org/officeDocument/2006/relationships/oleObject" Target="../embeddings/oleObject556.bin"/><Relationship Id="rId40" Type="http://schemas.openxmlformats.org/officeDocument/2006/relationships/image" Target="../media/image576.wmf"/><Relationship Id="rId45" Type="http://schemas.openxmlformats.org/officeDocument/2006/relationships/oleObject" Target="../embeddings/oleObject560.bin"/><Relationship Id="rId5" Type="http://schemas.openxmlformats.org/officeDocument/2006/relationships/tags" Target="../tags/tag1541.xml"/><Relationship Id="rId15" Type="http://schemas.openxmlformats.org/officeDocument/2006/relationships/tags" Target="../tags/tag1551.xml"/><Relationship Id="rId23" Type="http://schemas.openxmlformats.org/officeDocument/2006/relationships/tags" Target="../tags/tag1559.xml"/><Relationship Id="rId28" Type="http://schemas.openxmlformats.org/officeDocument/2006/relationships/tags" Target="../tags/tag1564.xml"/><Relationship Id="rId36" Type="http://schemas.openxmlformats.org/officeDocument/2006/relationships/image" Target="../media/image574.wmf"/><Relationship Id="rId49" Type="http://schemas.openxmlformats.org/officeDocument/2006/relationships/oleObject" Target="../embeddings/oleObject562.bin"/><Relationship Id="rId10" Type="http://schemas.openxmlformats.org/officeDocument/2006/relationships/tags" Target="../tags/tag1546.xml"/><Relationship Id="rId19" Type="http://schemas.openxmlformats.org/officeDocument/2006/relationships/tags" Target="../tags/tag1555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578.wmf"/><Relationship Id="rId52" Type="http://schemas.openxmlformats.org/officeDocument/2006/relationships/image" Target="../media/image582.wmf"/><Relationship Id="rId4" Type="http://schemas.openxmlformats.org/officeDocument/2006/relationships/tags" Target="../tags/tag1540.xml"/><Relationship Id="rId9" Type="http://schemas.openxmlformats.org/officeDocument/2006/relationships/tags" Target="../tags/tag1545.xml"/><Relationship Id="rId14" Type="http://schemas.openxmlformats.org/officeDocument/2006/relationships/tags" Target="../tags/tag1550.xml"/><Relationship Id="rId22" Type="http://schemas.openxmlformats.org/officeDocument/2006/relationships/tags" Target="../tags/tag1558.xml"/><Relationship Id="rId27" Type="http://schemas.openxmlformats.org/officeDocument/2006/relationships/tags" Target="../tags/tag1563.xml"/><Relationship Id="rId30" Type="http://schemas.openxmlformats.org/officeDocument/2006/relationships/tags" Target="../tags/tag1566.xml"/><Relationship Id="rId35" Type="http://schemas.openxmlformats.org/officeDocument/2006/relationships/oleObject" Target="../embeddings/oleObject555.bin"/><Relationship Id="rId43" Type="http://schemas.openxmlformats.org/officeDocument/2006/relationships/oleObject" Target="../embeddings/oleObject559.bin"/><Relationship Id="rId48" Type="http://schemas.openxmlformats.org/officeDocument/2006/relationships/image" Target="../media/image580.wmf"/><Relationship Id="rId8" Type="http://schemas.openxmlformats.org/officeDocument/2006/relationships/tags" Target="../tags/tag1544.xml"/><Relationship Id="rId51" Type="http://schemas.openxmlformats.org/officeDocument/2006/relationships/oleObject" Target="../embeddings/oleObject563.bin"/><Relationship Id="rId3" Type="http://schemas.openxmlformats.org/officeDocument/2006/relationships/tags" Target="../tags/tag1539.xml"/><Relationship Id="rId12" Type="http://schemas.openxmlformats.org/officeDocument/2006/relationships/tags" Target="../tags/tag1548.xml"/><Relationship Id="rId17" Type="http://schemas.openxmlformats.org/officeDocument/2006/relationships/tags" Target="../tags/tag1553.xml"/><Relationship Id="rId25" Type="http://schemas.openxmlformats.org/officeDocument/2006/relationships/tags" Target="../tags/tag1561.xml"/><Relationship Id="rId33" Type="http://schemas.openxmlformats.org/officeDocument/2006/relationships/oleObject" Target="../embeddings/oleObject554.bin"/><Relationship Id="rId38" Type="http://schemas.openxmlformats.org/officeDocument/2006/relationships/image" Target="../media/image575.wmf"/><Relationship Id="rId46" Type="http://schemas.openxmlformats.org/officeDocument/2006/relationships/image" Target="../media/image579.wmf"/><Relationship Id="rId20" Type="http://schemas.openxmlformats.org/officeDocument/2006/relationships/tags" Target="../tags/tag1556.xml"/><Relationship Id="rId41" Type="http://schemas.openxmlformats.org/officeDocument/2006/relationships/oleObject" Target="../embeddings/oleObject558.bin"/><Relationship Id="rId1" Type="http://schemas.openxmlformats.org/officeDocument/2006/relationships/vmlDrawing" Target="../drawings/vmlDrawing51.vml"/><Relationship Id="rId6" Type="http://schemas.openxmlformats.org/officeDocument/2006/relationships/tags" Target="../tags/tag154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gif"/><Relationship Id="rId3" Type="http://schemas.openxmlformats.org/officeDocument/2006/relationships/tags" Target="../tags/tag1569.xml"/><Relationship Id="rId7" Type="http://schemas.openxmlformats.org/officeDocument/2006/relationships/notesSlide" Target="../notesSlides/notesSlide59.xml"/><Relationship Id="rId12" Type="http://schemas.openxmlformats.org/officeDocument/2006/relationships/image" Target="../media/image587.jpg"/><Relationship Id="rId2" Type="http://schemas.openxmlformats.org/officeDocument/2006/relationships/tags" Target="../tags/tag1568.xml"/><Relationship Id="rId1" Type="http://schemas.openxmlformats.org/officeDocument/2006/relationships/tags" Target="../tags/tag156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86.jpeg"/><Relationship Id="rId5" Type="http://schemas.openxmlformats.org/officeDocument/2006/relationships/tags" Target="../tags/tag1571.xml"/><Relationship Id="rId10" Type="http://schemas.openxmlformats.org/officeDocument/2006/relationships/image" Target="../media/image585.jpg"/><Relationship Id="rId4" Type="http://schemas.openxmlformats.org/officeDocument/2006/relationships/tags" Target="../tags/tag1570.xml"/><Relationship Id="rId9" Type="http://schemas.openxmlformats.org/officeDocument/2006/relationships/image" Target="../media/image584.gi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9" Type="http://schemas.openxmlformats.org/officeDocument/2006/relationships/notesSlide" Target="../notesSlides/notesSlide6.xml"/><Relationship Id="rId21" Type="http://schemas.openxmlformats.org/officeDocument/2006/relationships/tags" Target="../tags/tag48.xml"/><Relationship Id="rId34" Type="http://schemas.openxmlformats.org/officeDocument/2006/relationships/tags" Target="../tags/tag61.xml"/><Relationship Id="rId42" Type="http://schemas.openxmlformats.org/officeDocument/2006/relationships/oleObject" Target="../embeddings/oleObject2.bin"/><Relationship Id="rId47" Type="http://schemas.openxmlformats.org/officeDocument/2006/relationships/image" Target="../media/image17.emf"/><Relationship Id="rId50" Type="http://schemas.openxmlformats.org/officeDocument/2006/relationships/oleObject" Target="../embeddings/oleObject6.bin"/><Relationship Id="rId55" Type="http://schemas.openxmlformats.org/officeDocument/2006/relationships/image" Target="../media/image21.emf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9" Type="http://schemas.openxmlformats.org/officeDocument/2006/relationships/tags" Target="../tags/tag56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32" Type="http://schemas.openxmlformats.org/officeDocument/2006/relationships/tags" Target="../tags/tag59.xml"/><Relationship Id="rId37" Type="http://schemas.openxmlformats.org/officeDocument/2006/relationships/tags" Target="../tags/tag64.xml"/><Relationship Id="rId40" Type="http://schemas.openxmlformats.org/officeDocument/2006/relationships/oleObject" Target="../embeddings/oleObject1.bin"/><Relationship Id="rId45" Type="http://schemas.openxmlformats.org/officeDocument/2006/relationships/image" Target="../media/image16.emf"/><Relationship Id="rId53" Type="http://schemas.openxmlformats.org/officeDocument/2006/relationships/image" Target="../media/image20.emf"/><Relationship Id="rId5" Type="http://schemas.openxmlformats.org/officeDocument/2006/relationships/tags" Target="../tags/tag32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4.xml"/><Relationship Id="rId30" Type="http://schemas.openxmlformats.org/officeDocument/2006/relationships/tags" Target="../tags/tag57.xml"/><Relationship Id="rId35" Type="http://schemas.openxmlformats.org/officeDocument/2006/relationships/tags" Target="../tags/tag62.xml"/><Relationship Id="rId43" Type="http://schemas.openxmlformats.org/officeDocument/2006/relationships/image" Target="../media/image15.emf"/><Relationship Id="rId48" Type="http://schemas.openxmlformats.org/officeDocument/2006/relationships/oleObject" Target="../embeddings/oleObject5.bin"/><Relationship Id="rId56" Type="http://schemas.openxmlformats.org/officeDocument/2006/relationships/oleObject" Target="../embeddings/oleObject9.bin"/><Relationship Id="rId8" Type="http://schemas.openxmlformats.org/officeDocument/2006/relationships/tags" Target="../tags/tag35.xml"/><Relationship Id="rId51" Type="http://schemas.openxmlformats.org/officeDocument/2006/relationships/image" Target="../media/image19.emf"/><Relationship Id="rId3" Type="http://schemas.openxmlformats.org/officeDocument/2006/relationships/tags" Target="../tags/tag30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33" Type="http://schemas.openxmlformats.org/officeDocument/2006/relationships/tags" Target="../tags/tag60.xml"/><Relationship Id="rId38" Type="http://schemas.openxmlformats.org/officeDocument/2006/relationships/slideLayout" Target="../slideLayouts/slideLayout2.xml"/><Relationship Id="rId46" Type="http://schemas.openxmlformats.org/officeDocument/2006/relationships/oleObject" Target="../embeddings/oleObject4.bin"/><Relationship Id="rId20" Type="http://schemas.openxmlformats.org/officeDocument/2006/relationships/tags" Target="../tags/tag47.xml"/><Relationship Id="rId41" Type="http://schemas.openxmlformats.org/officeDocument/2006/relationships/image" Target="../media/image14.emf"/><Relationship Id="rId54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tags" Target="../tags/tag33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tags" Target="../tags/tag55.xml"/><Relationship Id="rId36" Type="http://schemas.openxmlformats.org/officeDocument/2006/relationships/tags" Target="../tags/tag63.xml"/><Relationship Id="rId49" Type="http://schemas.openxmlformats.org/officeDocument/2006/relationships/image" Target="../media/image18.emf"/><Relationship Id="rId57" Type="http://schemas.openxmlformats.org/officeDocument/2006/relationships/image" Target="../media/image22.wmf"/><Relationship Id="rId10" Type="http://schemas.openxmlformats.org/officeDocument/2006/relationships/tags" Target="../tags/tag37.xml"/><Relationship Id="rId31" Type="http://schemas.openxmlformats.org/officeDocument/2006/relationships/tags" Target="../tags/tag58.xml"/><Relationship Id="rId44" Type="http://schemas.openxmlformats.org/officeDocument/2006/relationships/oleObject" Target="../embeddings/oleObject3.bin"/><Relationship Id="rId52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9" Type="http://schemas.openxmlformats.org/officeDocument/2006/relationships/oleObject" Target="../embeddings/oleObject15.bin"/><Relationship Id="rId21" Type="http://schemas.openxmlformats.org/officeDocument/2006/relationships/tags" Target="../tags/tag84.xml"/><Relationship Id="rId34" Type="http://schemas.openxmlformats.org/officeDocument/2006/relationships/image" Target="../media/image25.wmf"/><Relationship Id="rId42" Type="http://schemas.openxmlformats.org/officeDocument/2006/relationships/image" Target="../media/image29.wmf"/><Relationship Id="rId47" Type="http://schemas.openxmlformats.org/officeDocument/2006/relationships/oleObject" Target="../embeddings/oleObject19.bin"/><Relationship Id="rId50" Type="http://schemas.openxmlformats.org/officeDocument/2006/relationships/image" Target="../media/image33.wmf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9" Type="http://schemas.openxmlformats.org/officeDocument/2006/relationships/oleObject" Target="../embeddings/oleObject10.bin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4.bin"/><Relationship Id="rId40" Type="http://schemas.openxmlformats.org/officeDocument/2006/relationships/image" Target="../media/image28.wmf"/><Relationship Id="rId45" Type="http://schemas.openxmlformats.org/officeDocument/2006/relationships/oleObject" Target="../embeddings/oleObject18.bin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notesSlide" Target="../notesSlides/notesSlide7.xml"/><Relationship Id="rId36" Type="http://schemas.openxmlformats.org/officeDocument/2006/relationships/image" Target="../media/image26.wmf"/><Relationship Id="rId49" Type="http://schemas.openxmlformats.org/officeDocument/2006/relationships/oleObject" Target="../embeddings/oleObject20.bin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31" Type="http://schemas.openxmlformats.org/officeDocument/2006/relationships/oleObject" Target="../embeddings/oleObject11.bin"/><Relationship Id="rId44" Type="http://schemas.openxmlformats.org/officeDocument/2006/relationships/image" Target="../media/image30.wmf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3.bin"/><Relationship Id="rId43" Type="http://schemas.openxmlformats.org/officeDocument/2006/relationships/oleObject" Target="../embeddings/oleObject17.bin"/><Relationship Id="rId48" Type="http://schemas.openxmlformats.org/officeDocument/2006/relationships/image" Target="../media/image32.wmf"/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oleObject" Target="../embeddings/oleObject12.bin"/><Relationship Id="rId38" Type="http://schemas.openxmlformats.org/officeDocument/2006/relationships/image" Target="../media/image27.wmf"/><Relationship Id="rId46" Type="http://schemas.openxmlformats.org/officeDocument/2006/relationships/image" Target="../media/image31.wmf"/><Relationship Id="rId20" Type="http://schemas.openxmlformats.org/officeDocument/2006/relationships/tags" Target="../tags/tag83.xml"/><Relationship Id="rId41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image" Target="../media/image34.wmf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34" Type="http://schemas.openxmlformats.org/officeDocument/2006/relationships/image" Target="../media/image38.emf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3.v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37.wmf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35.emf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oleObject" Target="../embeddings/oleObject24.bin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oleObject" Target="../embeddings/oleObject22.bin"/><Relationship Id="rId30" Type="http://schemas.openxmlformats.org/officeDocument/2006/relationships/image" Target="../media/image36.emf"/><Relationship Id="rId8" Type="http://schemas.openxmlformats.org/officeDocument/2006/relationships/tags" Target="../tags/tag9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oleObject" Target="../embeddings/oleObject27.bin"/><Relationship Id="rId39" Type="http://schemas.openxmlformats.org/officeDocument/2006/relationships/image" Target="../media/image46.wmf"/><Relationship Id="rId21" Type="http://schemas.openxmlformats.org/officeDocument/2006/relationships/tags" Target="../tags/tag130.xml"/><Relationship Id="rId34" Type="http://schemas.openxmlformats.org/officeDocument/2006/relationships/oleObject" Target="../embeddings/oleObject31.bin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29" Type="http://schemas.openxmlformats.org/officeDocument/2006/relationships/image" Target="../media/image41.wmf"/><Relationship Id="rId41" Type="http://schemas.openxmlformats.org/officeDocument/2006/relationships/image" Target="../media/image47.wmf"/><Relationship Id="rId1" Type="http://schemas.openxmlformats.org/officeDocument/2006/relationships/vmlDrawing" Target="../drawings/vmlDrawing4.v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oleObject" Target="../embeddings/oleObject26.bin"/><Relationship Id="rId32" Type="http://schemas.openxmlformats.org/officeDocument/2006/relationships/oleObject" Target="../embeddings/oleObject30.bin"/><Relationship Id="rId37" Type="http://schemas.openxmlformats.org/officeDocument/2006/relationships/image" Target="../media/image45.emf"/><Relationship Id="rId40" Type="http://schemas.openxmlformats.org/officeDocument/2006/relationships/oleObject" Target="../embeddings/oleObject34.bin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notesSlide" Target="../notesSlides/notesSlide9.xml"/><Relationship Id="rId28" Type="http://schemas.openxmlformats.org/officeDocument/2006/relationships/oleObject" Target="../embeddings/oleObject28.bin"/><Relationship Id="rId36" Type="http://schemas.openxmlformats.org/officeDocument/2006/relationships/oleObject" Target="../embeddings/oleObject32.bin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image" Target="../media/image42.wmf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40.wmf"/><Relationship Id="rId30" Type="http://schemas.openxmlformats.org/officeDocument/2006/relationships/oleObject" Target="../embeddings/oleObject29.bin"/><Relationship Id="rId35" Type="http://schemas.openxmlformats.org/officeDocument/2006/relationships/image" Target="../media/image44.wmf"/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image" Target="../media/image39.emf"/><Relationship Id="rId33" Type="http://schemas.openxmlformats.org/officeDocument/2006/relationships/image" Target="../media/image43.wmf"/><Relationship Id="rId38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187583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TextBox 55"/>
          <p:cNvSpPr txBox="1"/>
          <p:nvPr/>
        </p:nvSpPr>
        <p:spPr>
          <a:xfrm>
            <a:off x="1676568" y="2564567"/>
            <a:ext cx="6320745" cy="851535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章 无穷级数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187583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6" y="2187583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7" y="3259772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4" y="3323583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864114" y="34685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高数一用</a:t>
            </a:r>
          </a:p>
        </p:txBody>
      </p:sp>
      <p:sp>
        <p:nvSpPr>
          <p:cNvPr id="10" name="TextBox 14"/>
          <p:cNvSpPr txBox="1"/>
          <p:nvPr/>
        </p:nvSpPr>
        <p:spPr>
          <a:xfrm>
            <a:off x="1573172" y="4881437"/>
            <a:ext cx="7437083" cy="120032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数学思想：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无穷级数是“无穷个数的和”，用和式的极限定义这种和，才使级数理论初期所犯的错误得到制止，所以它更适合被看成是极限理论的一部分。</a:t>
            </a:r>
            <a:endParaRPr lang="zh-C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8" y="4881437"/>
            <a:ext cx="1200786" cy="12003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84302" y="3931399"/>
            <a:ext cx="3775393" cy="40011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（高数一是理科和工科各专业）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37"/>
          <p:cNvSpPr/>
          <p:nvPr>
            <p:custDataLst>
              <p:tags r:id="rId2"/>
            </p:custDataLst>
          </p:nvPr>
        </p:nvSpPr>
        <p:spPr>
          <a:xfrm>
            <a:off x="0" y="477519"/>
            <a:ext cx="9123045" cy="31926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>
            <p:custDataLst>
              <p:tags r:id="rId7"/>
            </p:custDataLst>
          </p:nvPr>
        </p:nvSpPr>
        <p:spPr>
          <a:xfrm>
            <a:off x="181610" y="590550"/>
            <a:ext cx="912495" cy="3289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幼圆" panose="02010509060101010101" charset="-122"/>
                <a:ea typeface="幼圆" panose="02010509060101010101" charset="-122"/>
                <a:cs typeface="Times New Roman" panose="02020603050405020304" pitchFamily="18" charset="0"/>
              </a:rPr>
              <a:t>☆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2"/>
          <p:cNvSpPr txBox="1"/>
          <p:nvPr>
            <p:custDataLst>
              <p:tags r:id="rId8"/>
            </p:custDataLst>
          </p:nvPr>
        </p:nvSpPr>
        <p:spPr>
          <a:xfrm>
            <a:off x="1209526" y="600847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讨论下列级数的敛散性：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039722778"/>
              </p:ext>
            </p:extLst>
          </p:nvPr>
        </p:nvGraphicFramePr>
        <p:xfrm>
          <a:off x="248789" y="1045215"/>
          <a:ext cx="3688510" cy="75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" name="Equation" r:id="rId39" imgW="107899200" imgH="21945600" progId="Equation.DSMT4">
                  <p:embed/>
                </p:oleObj>
              </mc:Choice>
              <mc:Fallback>
                <p:oleObj name="Equation" r:id="rId39" imgW="107899200" imgH="21945600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89" y="1045215"/>
                        <a:ext cx="3688510" cy="7500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201976817"/>
              </p:ext>
            </p:extLst>
          </p:nvPr>
        </p:nvGraphicFramePr>
        <p:xfrm>
          <a:off x="4556332" y="1045215"/>
          <a:ext cx="4472156" cy="606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" name="Equation" r:id="rId41" imgW="162763200" imgH="22250400" progId="Equation.DSMT4">
                  <p:embed/>
                </p:oleObj>
              </mc:Choice>
              <mc:Fallback>
                <p:oleObj name="Equation" r:id="rId41" imgW="162763200" imgH="22250400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332" y="1045215"/>
                        <a:ext cx="4472156" cy="6064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7"/>
          <p:cNvSpPr txBox="1"/>
          <p:nvPr>
            <p:custDataLst>
              <p:tags r:id="rId11"/>
            </p:custDataLst>
          </p:nvPr>
        </p:nvSpPr>
        <p:spPr>
          <a:xfrm>
            <a:off x="195056" y="1817488"/>
            <a:ext cx="7459980" cy="5302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等比级数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几何级数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称为这个级数的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公比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379915568"/>
              </p:ext>
            </p:extLst>
          </p:nvPr>
        </p:nvGraphicFramePr>
        <p:xfrm>
          <a:off x="2360034" y="2239654"/>
          <a:ext cx="5052583" cy="7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" name="Equation" r:id="rId43" imgW="154533600" imgH="21945600" progId="Equation.DSMT4">
                  <p:embed/>
                </p:oleObj>
              </mc:Choice>
              <mc:Fallback>
                <p:oleObj name="Equation" r:id="rId43" imgW="154533600" imgH="219456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034" y="2239654"/>
                        <a:ext cx="5052583" cy="7127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10"/>
          <p:cNvSpPr txBox="1"/>
          <p:nvPr>
            <p:custDataLst>
              <p:tags r:id="rId13"/>
            </p:custDataLst>
          </p:nvPr>
        </p:nvSpPr>
        <p:spPr>
          <a:xfrm>
            <a:off x="248789" y="3015533"/>
            <a:ext cx="1838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调和级数</a:t>
            </a: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56037223"/>
              </p:ext>
            </p:extLst>
          </p:nvPr>
        </p:nvGraphicFramePr>
        <p:xfrm>
          <a:off x="2087749" y="2952427"/>
          <a:ext cx="3203836" cy="717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" name="Equation" r:id="rId45" imgW="97231200" imgH="21945600" progId="Equation.DSMT4">
                  <p:embed/>
                </p:oleObj>
              </mc:Choice>
              <mc:Fallback>
                <p:oleObj name="Equation" r:id="rId45" imgW="97231200" imgH="21945600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749" y="2952427"/>
                        <a:ext cx="3203836" cy="7177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15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6"/>
            </p:custDataLst>
          </p:nvPr>
        </p:nvSpPr>
        <p:spPr>
          <a:xfrm>
            <a:off x="2511605" y="78884"/>
            <a:ext cx="196151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级数的收敛与发散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F1F84D88-A560-465E-999D-AC78D54846B2}"/>
              </a:ext>
            </a:extLst>
          </p:cNvPr>
          <p:cNvSpPr txBox="1"/>
          <p:nvPr/>
        </p:nvSpPr>
        <p:spPr>
          <a:xfrm>
            <a:off x="700997" y="37333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C931F3F1-8069-44D6-B1DA-DE8AFA88D2EB}"/>
              </a:ext>
            </a:extLst>
          </p:cNvPr>
          <p:cNvSpPr txBox="1"/>
          <p:nvPr/>
        </p:nvSpPr>
        <p:spPr>
          <a:xfrm>
            <a:off x="1298988" y="3733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用定义判别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id="{B7AD7592-45ED-4614-94BE-241108B26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" y="4485173"/>
            <a:ext cx="6989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(1) </a:t>
            </a:r>
          </a:p>
        </p:txBody>
      </p:sp>
      <p:graphicFrame>
        <p:nvGraphicFramePr>
          <p:cNvPr id="26" name="Object 15">
            <a:extLst>
              <a:ext uri="{FF2B5EF4-FFF2-40B4-BE49-F238E27FC236}">
                <a16:creationId xmlns:a16="http://schemas.microsoft.com/office/drawing/2014/main" id="{DCB01EA5-37A2-4AA3-88D3-721CE8E16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296276"/>
              </p:ext>
            </p:extLst>
          </p:nvPr>
        </p:nvGraphicFramePr>
        <p:xfrm>
          <a:off x="1168269" y="4335134"/>
          <a:ext cx="2091573" cy="769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" name="Equation" r:id="rId47" imgW="1257120" imgH="457200" progId="Equation.DSMT4">
                  <p:embed/>
                </p:oleObj>
              </mc:Choice>
              <mc:Fallback>
                <p:oleObj name="Equation" r:id="rId47" imgW="1257120" imgH="457200" progId="Equation.DSMT4">
                  <p:embed/>
                  <p:pic>
                    <p:nvPicPr>
                      <p:cNvPr id="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269" y="4335134"/>
                        <a:ext cx="2091573" cy="76975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0">
            <a:extLst>
              <a:ext uri="{FF2B5EF4-FFF2-40B4-BE49-F238E27FC236}">
                <a16:creationId xmlns:a16="http://schemas.microsoft.com/office/drawing/2014/main" id="{43874481-A700-4631-976D-5FD76B3EE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554851"/>
              </p:ext>
            </p:extLst>
          </p:nvPr>
        </p:nvGraphicFramePr>
        <p:xfrm>
          <a:off x="3259842" y="4527098"/>
          <a:ext cx="1357579" cy="38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0" name="Equation" r:id="rId49" imgW="840960" imgH="223920" progId="Equation.DSMT4">
                  <p:embed/>
                </p:oleObj>
              </mc:Choice>
              <mc:Fallback>
                <p:oleObj name="Equation" r:id="rId49" imgW="840960" imgH="223920" progId="Equation.DSMT4">
                  <p:embed/>
                  <p:pic>
                    <p:nvPicPr>
                      <p:cNvPr id="7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842" y="4527098"/>
                        <a:ext cx="1357579" cy="3804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3">
            <a:extLst>
              <a:ext uri="{FF2B5EF4-FFF2-40B4-BE49-F238E27FC236}">
                <a16:creationId xmlns:a16="http://schemas.microsoft.com/office/drawing/2014/main" id="{D62A66F0-1DD1-414C-87AC-969BBCEE1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771" y="4423610"/>
            <a:ext cx="2037920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故原级数发散</a:t>
            </a:r>
          </a:p>
        </p:txBody>
      </p:sp>
      <p:grpSp>
        <p:nvGrpSpPr>
          <p:cNvPr id="29" name="Group 25">
            <a:extLst>
              <a:ext uri="{FF2B5EF4-FFF2-40B4-BE49-F238E27FC236}">
                <a16:creationId xmlns:a16="http://schemas.microsoft.com/office/drawing/2014/main" id="{23D85AD1-3727-488F-B54B-BD10F2CCC573}"/>
              </a:ext>
            </a:extLst>
          </p:cNvPr>
          <p:cNvGrpSpPr>
            <a:grpSpLocks/>
          </p:cNvGrpSpPr>
          <p:nvPr/>
        </p:nvGrpSpPr>
        <p:grpSpPr bwMode="auto">
          <a:xfrm>
            <a:off x="4556332" y="4423312"/>
            <a:ext cx="2543715" cy="484188"/>
            <a:chOff x="703" y="3339"/>
            <a:chExt cx="1617" cy="305"/>
          </a:xfrm>
        </p:grpSpPr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2A083348-F8FA-45AA-A1F5-BBCC96970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3339"/>
              <a:ext cx="13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而数列</a:t>
              </a:r>
            </a:p>
          </p:txBody>
        </p:sp>
        <p:graphicFrame>
          <p:nvGraphicFramePr>
            <p:cNvPr id="31" name="Object 22">
              <a:extLst>
                <a:ext uri="{FF2B5EF4-FFF2-40B4-BE49-F238E27FC236}">
                  <a16:creationId xmlns:a16="http://schemas.microsoft.com/office/drawing/2014/main" id="{503A8898-32E7-4F38-9662-AB92069766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9418630"/>
                </p:ext>
              </p:extLst>
            </p:nvPr>
          </p:nvGraphicFramePr>
          <p:xfrm>
            <a:off x="1355" y="3379"/>
            <a:ext cx="31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41" name="Equation" r:id="rId51" imgW="596880" imgH="482400" progId="Equation.DSMT4">
                    <p:embed/>
                  </p:oleObj>
                </mc:Choice>
                <mc:Fallback>
                  <p:oleObj name="Equation" r:id="rId51" imgW="596880" imgH="482400" progId="Equation.DSMT4">
                    <p:embed/>
                    <p:pic>
                      <p:nvPicPr>
                        <p:cNvPr id="11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5" y="3379"/>
                          <a:ext cx="311" cy="25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A5DFC227-A5EF-4905-AF07-EDF6480B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3353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发散，</a:t>
              </a:r>
            </a:p>
          </p:txBody>
        </p:sp>
      </p:grpSp>
      <p:sp>
        <p:nvSpPr>
          <p:cNvPr id="33" name="Text Box 2">
            <a:extLst>
              <a:ext uri="{FF2B5EF4-FFF2-40B4-BE49-F238E27FC236}">
                <a16:creationId xmlns:a16="http://schemas.microsoft.com/office/drawing/2014/main" id="{FA67FBF4-3E50-44DD-AD9B-B666DDF21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388" y="5338402"/>
            <a:ext cx="69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itchFamily="18" charset="0"/>
                <a:ea typeface="仿宋_GB2312" pitchFamily="49" charset="-122"/>
                <a:cs typeface="Times New Roman" pitchFamily="18" charset="0"/>
              </a:rPr>
              <a:t>(2) </a:t>
            </a:r>
          </a:p>
        </p:txBody>
      </p:sp>
      <p:graphicFrame>
        <p:nvGraphicFramePr>
          <p:cNvPr id="34" name="Object 3">
            <a:extLst>
              <a:ext uri="{FF2B5EF4-FFF2-40B4-BE49-F238E27FC236}">
                <a16:creationId xmlns:a16="http://schemas.microsoft.com/office/drawing/2014/main" id="{4E72158A-37E0-4A64-8868-651EA06CD53E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819062145"/>
              </p:ext>
            </p:extLst>
          </p:nvPr>
        </p:nvGraphicFramePr>
        <p:xfrm>
          <a:off x="1168269" y="5141012"/>
          <a:ext cx="3631415" cy="63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" name="Equation" r:id="rId53" imgW="124968000" imgH="21640800" progId="Equation.DSMT4">
                  <p:embed/>
                </p:oleObj>
              </mc:Choice>
              <mc:Fallback>
                <p:oleObj name="Equation" r:id="rId53" imgW="124968000" imgH="21640800" progId="Equation.DSMT4">
                  <p:embed/>
                  <p:pic>
                    <p:nvPicPr>
                      <p:cNvPr id="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269" y="5141012"/>
                        <a:ext cx="3631415" cy="6378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8">
            <a:extLst>
              <a:ext uri="{FF2B5EF4-FFF2-40B4-BE49-F238E27FC236}">
                <a16:creationId xmlns:a16="http://schemas.microsoft.com/office/drawing/2014/main" id="{F0999952-ADF2-4893-B9EF-F383D894203A}"/>
              </a:ext>
            </a:extLst>
          </p:cNvPr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1614039" y="5755008"/>
            <a:ext cx="473710" cy="63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Line 9">
            <a:extLst>
              <a:ext uri="{FF2B5EF4-FFF2-40B4-BE49-F238E27FC236}">
                <a16:creationId xmlns:a16="http://schemas.microsoft.com/office/drawing/2014/main" id="{87F11AE6-D800-42EF-B860-4CBEBF4D7B9C}"/>
              </a:ext>
            </a:extLst>
          </p:cNvPr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2167321" y="5753367"/>
            <a:ext cx="48630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Line 11">
            <a:extLst>
              <a:ext uri="{FF2B5EF4-FFF2-40B4-BE49-F238E27FC236}">
                <a16:creationId xmlns:a16="http://schemas.microsoft.com/office/drawing/2014/main" id="{3973898C-72EE-44B5-9D72-B2E70350B78A}"/>
              </a:ext>
            </a:extLst>
          </p:cNvPr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844642" y="5752733"/>
            <a:ext cx="415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Line 13">
            <a:extLst>
              <a:ext uri="{FF2B5EF4-FFF2-40B4-BE49-F238E27FC236}">
                <a16:creationId xmlns:a16="http://schemas.microsoft.com/office/drawing/2014/main" id="{1AA7E870-B560-43D0-B1E0-A5793F677546}"/>
              </a:ext>
            </a:extLst>
          </p:cNvPr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3885745" y="5741531"/>
            <a:ext cx="85946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7" name="Object 4">
            <a:extLst>
              <a:ext uri="{FF2B5EF4-FFF2-40B4-BE49-F238E27FC236}">
                <a16:creationId xmlns:a16="http://schemas.microsoft.com/office/drawing/2014/main" id="{A479EAE7-C335-4A98-9371-5245BF42DCA9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431456119"/>
              </p:ext>
            </p:extLst>
          </p:nvPr>
        </p:nvGraphicFramePr>
        <p:xfrm>
          <a:off x="4866967" y="5170629"/>
          <a:ext cx="856746" cy="59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3" name="Equation" r:id="rId55" imgW="1550035" imgH="1070610" progId="Equation.3">
                  <p:embed/>
                </p:oleObj>
              </mc:Choice>
              <mc:Fallback>
                <p:oleObj name="Equation" r:id="rId55" imgW="1550035" imgH="1070610" progId="Equation.3">
                  <p:embed/>
                  <p:pic>
                    <p:nvPicPr>
                      <p:cNvPr id="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6967" y="5170629"/>
                        <a:ext cx="856746" cy="593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0">
            <a:extLst>
              <a:ext uri="{FF2B5EF4-FFF2-40B4-BE49-F238E27FC236}">
                <a16:creationId xmlns:a16="http://schemas.microsoft.com/office/drawing/2014/main" id="{168B5076-0009-429A-AE53-AFE9B6F7599C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430201244"/>
              </p:ext>
            </p:extLst>
          </p:nvPr>
        </p:nvGraphicFramePr>
        <p:xfrm>
          <a:off x="5737481" y="5170629"/>
          <a:ext cx="898093" cy="59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4" name="Equation" r:id="rId57" imgW="1616710" imgH="1070610" progId="Equation.3">
                  <p:embed/>
                </p:oleObj>
              </mc:Choice>
              <mc:Fallback>
                <p:oleObj name="Equation" r:id="rId57" imgW="1616710" imgH="1070610" progId="Equation.3">
                  <p:embed/>
                  <p:pic>
                    <p:nvPicPr>
                      <p:cNvPr id="2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481" y="5170629"/>
                        <a:ext cx="898093" cy="593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>
            <a:extLst>
              <a:ext uri="{FF2B5EF4-FFF2-40B4-BE49-F238E27FC236}">
                <a16:creationId xmlns:a16="http://schemas.microsoft.com/office/drawing/2014/main" id="{D7185F85-DE8C-4261-AA98-751C00A24238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333055478"/>
              </p:ext>
            </p:extLst>
          </p:nvPr>
        </p:nvGraphicFramePr>
        <p:xfrm>
          <a:off x="6615355" y="5170629"/>
          <a:ext cx="898093" cy="59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" name="Equation" r:id="rId59" imgW="1616710" imgH="1070610" progId="Equation.3">
                  <p:embed/>
                </p:oleObj>
              </mc:Choice>
              <mc:Fallback>
                <p:oleObj name="Equation" r:id="rId59" imgW="1616710" imgH="1070610" progId="Equation.3">
                  <p:embed/>
                  <p:pic>
                    <p:nvPicPr>
                      <p:cNvPr id="3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355" y="5170629"/>
                        <a:ext cx="898093" cy="593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4">
            <a:extLst>
              <a:ext uri="{FF2B5EF4-FFF2-40B4-BE49-F238E27FC236}">
                <a16:creationId xmlns:a16="http://schemas.microsoft.com/office/drawing/2014/main" id="{B7F0F6DF-F2F6-4814-9D07-B96F51762580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397496027"/>
              </p:ext>
            </p:extLst>
          </p:nvPr>
        </p:nvGraphicFramePr>
        <p:xfrm>
          <a:off x="7477065" y="5170629"/>
          <a:ext cx="1638971" cy="592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" name="Equation" r:id="rId61" imgW="2955290" imgH="1070610" progId="Equation.3">
                  <p:embed/>
                </p:oleObj>
              </mc:Choice>
              <mc:Fallback>
                <p:oleObj name="Equation" r:id="rId61" imgW="2955290" imgH="1070610" progId="Equation.3">
                  <p:embed/>
                  <p:pic>
                    <p:nvPicPr>
                      <p:cNvPr id="3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065" y="5170629"/>
                        <a:ext cx="1638971" cy="5927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Line 15">
            <a:extLst>
              <a:ext uri="{FF2B5EF4-FFF2-40B4-BE49-F238E27FC236}">
                <a16:creationId xmlns:a16="http://schemas.microsoft.com/office/drawing/2014/main" id="{EFDCAEF0-468A-475B-A581-F0ABC35C8FA4}"/>
              </a:ext>
            </a:extLst>
          </p:cNvPr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5365565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Line 16">
            <a:extLst>
              <a:ext uri="{FF2B5EF4-FFF2-40B4-BE49-F238E27FC236}">
                <a16:creationId xmlns:a16="http://schemas.microsoft.com/office/drawing/2014/main" id="{22270C43-F345-46F6-BAE2-FDC3977C5FF3}"/>
              </a:ext>
            </a:extLst>
          </p:cNvPr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943126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Line 17">
            <a:extLst>
              <a:ext uri="{FF2B5EF4-FFF2-40B4-BE49-F238E27FC236}">
                <a16:creationId xmlns:a16="http://schemas.microsoft.com/office/drawing/2014/main" id="{FF5C2E5B-8AC7-4B3D-8686-CC3F613D9663}"/>
              </a:ext>
            </a:extLst>
          </p:cNvPr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6249209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Line 18">
            <a:extLst>
              <a:ext uri="{FF2B5EF4-FFF2-40B4-BE49-F238E27FC236}">
                <a16:creationId xmlns:a16="http://schemas.microsoft.com/office/drawing/2014/main" id="{D8119FAA-1AD1-4BC5-9010-1013B43AEC1B}"/>
              </a:ext>
            </a:extLst>
          </p:cNvPr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6841219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Line 19">
            <a:extLst>
              <a:ext uri="{FF2B5EF4-FFF2-40B4-BE49-F238E27FC236}">
                <a16:creationId xmlns:a16="http://schemas.microsoft.com/office/drawing/2014/main" id="{E404D72B-21BE-4B0E-9EB8-88DBEE185FC4}"/>
              </a:ext>
            </a:extLst>
          </p:cNvPr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>
            <a:off x="7202303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Line 20">
            <a:extLst>
              <a:ext uri="{FF2B5EF4-FFF2-40B4-BE49-F238E27FC236}">
                <a16:creationId xmlns:a16="http://schemas.microsoft.com/office/drawing/2014/main" id="{334D5013-2AA9-466F-A808-60B5F729C62F}"/>
              </a:ext>
            </a:extLst>
          </p:cNvPr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8108793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Line 24">
            <a:extLst>
              <a:ext uri="{FF2B5EF4-FFF2-40B4-BE49-F238E27FC236}">
                <a16:creationId xmlns:a16="http://schemas.microsoft.com/office/drawing/2014/main" id="{4CB1E1E5-9737-47D0-9119-5A41F460F51E}"/>
              </a:ext>
            </a:extLst>
          </p:cNvPr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7503582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Line 25">
            <a:extLst>
              <a:ext uri="{FF2B5EF4-FFF2-40B4-BE49-F238E27FC236}">
                <a16:creationId xmlns:a16="http://schemas.microsoft.com/office/drawing/2014/main" id="{2D77AE13-C256-4F88-900A-EDC29763A5DD}"/>
              </a:ext>
            </a:extLst>
          </p:cNvPr>
          <p:cNvSpPr>
            <a:spLocks noChangeShapeType="1"/>
          </p:cNvSpPr>
          <p:nvPr>
            <p:custDataLst>
              <p:tags r:id="rId33"/>
            </p:custDataLst>
          </p:nvPr>
        </p:nvSpPr>
        <p:spPr bwMode="auto">
          <a:xfrm>
            <a:off x="7738611" y="5232028"/>
            <a:ext cx="247601" cy="41295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Object 5">
            <a:extLst>
              <a:ext uri="{FF2B5EF4-FFF2-40B4-BE49-F238E27FC236}">
                <a16:creationId xmlns:a16="http://schemas.microsoft.com/office/drawing/2014/main" id="{C00CEA38-9BF9-49CD-BA5F-A411088C364A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689508398"/>
              </p:ext>
            </p:extLst>
          </p:nvPr>
        </p:nvGraphicFramePr>
        <p:xfrm>
          <a:off x="1458277" y="5931168"/>
          <a:ext cx="856084" cy="507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" name="Equation" r:id="rId63" imgW="1684020" imgH="992505" progId="Equation.3">
                  <p:embed/>
                </p:oleObj>
              </mc:Choice>
              <mc:Fallback>
                <p:oleObj name="Equation" r:id="rId63" imgW="1684020" imgH="992505" progId="Equation.3">
                  <p:embed/>
                  <p:pic>
                    <p:nvPicPr>
                      <p:cNvPr id="2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277" y="5931168"/>
                        <a:ext cx="856084" cy="5074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6">
            <a:extLst>
              <a:ext uri="{FF2B5EF4-FFF2-40B4-BE49-F238E27FC236}">
                <a16:creationId xmlns:a16="http://schemas.microsoft.com/office/drawing/2014/main" id="{54A799E6-DFD9-4031-ABF1-412CD2DFDFF3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162658627"/>
              </p:ext>
            </p:extLst>
          </p:nvPr>
        </p:nvGraphicFramePr>
        <p:xfrm>
          <a:off x="2410475" y="6026683"/>
          <a:ext cx="1799130" cy="337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" name="Equation" r:id="rId65" imgW="2687320" imgH="501650" progId="Equation.3">
                  <p:embed/>
                </p:oleObj>
              </mc:Choice>
              <mc:Fallback>
                <p:oleObj name="Equation" r:id="rId65" imgW="2687320" imgH="501650" progId="Equation.3">
                  <p:embed/>
                  <p:pic>
                    <p:nvPicPr>
                      <p:cNvPr id="2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475" y="6026683"/>
                        <a:ext cx="1799130" cy="3377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7">
            <a:extLst>
              <a:ext uri="{FF2B5EF4-FFF2-40B4-BE49-F238E27FC236}">
                <a16:creationId xmlns:a16="http://schemas.microsoft.com/office/drawing/2014/main" id="{B74ABD88-296D-4AC5-B6C6-468AF03F0CFE}"/>
              </a:ext>
            </a:extLst>
          </p:cNvPr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4268843" y="5960741"/>
            <a:ext cx="3839950" cy="4483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所以原级数收敛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其和为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/>
      <p:bldP spid="15" grpId="0"/>
      <p:bldP spid="47" grpId="0"/>
      <p:bldP spid="50" grpId="0"/>
      <p:bldP spid="21" grpId="0"/>
      <p:bldP spid="24" grpId="0"/>
      <p:bldP spid="25" grpId="0"/>
      <p:bldP spid="28" grpId="0" animBg="1"/>
      <p:bldP spid="33" grpId="0"/>
      <p:bldP spid="35" grpId="0" bldLvl="0" animBg="1"/>
      <p:bldP spid="36" grpId="0" bldLvl="0" animBg="1"/>
      <p:bldP spid="37" grpId="0" bldLvl="0" animBg="1"/>
      <p:bldP spid="38" grpId="0" bldLvl="0" animBg="1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3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37"/>
          <p:cNvSpPr/>
          <p:nvPr>
            <p:custDataLst>
              <p:tags r:id="rId2"/>
            </p:custDataLst>
          </p:nvPr>
        </p:nvSpPr>
        <p:spPr>
          <a:xfrm>
            <a:off x="0" y="477519"/>
            <a:ext cx="9123045" cy="7290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7"/>
          <p:cNvSpPr txBox="1"/>
          <p:nvPr>
            <p:custDataLst>
              <p:tags r:id="rId7"/>
            </p:custDataLst>
          </p:nvPr>
        </p:nvSpPr>
        <p:spPr>
          <a:xfrm>
            <a:off x="24684" y="636530"/>
            <a:ext cx="676313" cy="5302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(3)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195338524"/>
              </p:ext>
            </p:extLst>
          </p:nvPr>
        </p:nvGraphicFramePr>
        <p:xfrm>
          <a:off x="602388" y="497025"/>
          <a:ext cx="4550525" cy="7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2" name="Equation" r:id="rId44" imgW="5117760" imgH="914400" progId="Equation.DSMT4">
                  <p:embed/>
                </p:oleObj>
              </mc:Choice>
              <mc:Fallback>
                <p:oleObj name="Equation" r:id="rId44" imgW="5117760" imgH="91440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88" y="497025"/>
                        <a:ext cx="4550525" cy="709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10"/>
          <p:cNvSpPr txBox="1"/>
          <p:nvPr>
            <p:custDataLst>
              <p:tags r:id="rId9"/>
            </p:custDataLst>
          </p:nvPr>
        </p:nvSpPr>
        <p:spPr>
          <a:xfrm>
            <a:off x="5282877" y="566085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(4)</a:t>
            </a:r>
            <a:endParaRPr lang="zh-CN" altLang="en-US" sz="24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96670832"/>
              </p:ext>
            </p:extLst>
          </p:nvPr>
        </p:nvGraphicFramePr>
        <p:xfrm>
          <a:off x="5933963" y="499744"/>
          <a:ext cx="2977224" cy="66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3" name="Equation" r:id="rId46" imgW="97231200" imgH="21945600" progId="Equation.DSMT4">
                  <p:embed/>
                </p:oleObj>
              </mc:Choice>
              <mc:Fallback>
                <p:oleObj name="Equation" r:id="rId46" imgW="97231200" imgH="21945600" progId="Equation.DSMT4">
                  <p:embed/>
                  <p:pic>
                    <p:nvPicPr>
                      <p:cNvPr id="52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963" y="499744"/>
                        <a:ext cx="2977224" cy="6670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11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2"/>
            </p:custDataLst>
          </p:nvPr>
        </p:nvSpPr>
        <p:spPr>
          <a:xfrm>
            <a:off x="2511605" y="78884"/>
            <a:ext cx="196151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级数的收敛与发散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4A261CC-B1E5-44F4-A2D0-26B4475E82C0}"/>
              </a:ext>
            </a:extLst>
          </p:cNvPr>
          <p:cNvCxnSpPr/>
          <p:nvPr/>
        </p:nvCxnSpPr>
        <p:spPr>
          <a:xfrm>
            <a:off x="-635" y="1206600"/>
            <a:ext cx="9144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6">
            <a:extLst>
              <a:ext uri="{FF2B5EF4-FFF2-40B4-BE49-F238E27FC236}">
                <a16:creationId xmlns:a16="http://schemas.microsoft.com/office/drawing/2014/main" id="{70163563-220D-4552-839A-95E3573A2808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79045" y="1292743"/>
            <a:ext cx="230632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 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54" name="Object 7">
            <a:extLst>
              <a:ext uri="{FF2B5EF4-FFF2-40B4-BE49-F238E27FC236}">
                <a16:creationId xmlns:a16="http://schemas.microsoft.com/office/drawing/2014/main" id="{1330C362-EF27-4D57-8601-6B4C473795E1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750284146"/>
              </p:ext>
            </p:extLst>
          </p:nvPr>
        </p:nvGraphicFramePr>
        <p:xfrm>
          <a:off x="2156815" y="1258889"/>
          <a:ext cx="7905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4" name="Equation" r:id="rId48" imgW="444240" imgH="253800" progId="Equation.DSMT4">
                  <p:embed/>
                </p:oleObj>
              </mc:Choice>
              <mc:Fallback>
                <p:oleObj name="Equation" r:id="rId48" imgW="444240" imgH="253800" progId="Equation.DSMT4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6815" y="1258889"/>
                        <a:ext cx="790575" cy="45561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8">
            <a:extLst>
              <a:ext uri="{FF2B5EF4-FFF2-40B4-BE49-F238E27FC236}">
                <a16:creationId xmlns:a16="http://schemas.microsoft.com/office/drawing/2014/main" id="{1435C8D0-8B7A-4A92-A226-F2F3E599D6A5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9653385"/>
              </p:ext>
            </p:extLst>
          </p:nvPr>
        </p:nvGraphicFramePr>
        <p:xfrm>
          <a:off x="1786002" y="1790344"/>
          <a:ext cx="3311171" cy="38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5" name="Equation" r:id="rId50" imgW="99669600" imgH="11277600" progId="Equation.DSMT4">
                  <p:embed/>
                </p:oleObj>
              </mc:Choice>
              <mc:Fallback>
                <p:oleObj name="Equation" r:id="rId50" imgW="99669600" imgH="11277600" progId="Equation.DSMT4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002" y="1790344"/>
                        <a:ext cx="3311171" cy="3809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9">
            <a:extLst>
              <a:ext uri="{FF2B5EF4-FFF2-40B4-BE49-F238E27FC236}">
                <a16:creationId xmlns:a16="http://schemas.microsoft.com/office/drawing/2014/main" id="{9140C299-9863-41D0-8BA4-7CF92B65EBB3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483386598"/>
              </p:ext>
            </p:extLst>
          </p:nvPr>
        </p:nvGraphicFramePr>
        <p:xfrm>
          <a:off x="5085192" y="1614837"/>
          <a:ext cx="1100455" cy="73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6" name="Equation" r:id="rId52" imgW="1209675" imgH="793750" progId="Equation.3">
                  <p:embed/>
                </p:oleObj>
              </mc:Choice>
              <mc:Fallback>
                <p:oleObj name="Equation" r:id="rId52" imgW="1209675" imgH="793750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5192" y="1614837"/>
                        <a:ext cx="1100455" cy="738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0">
            <a:extLst>
              <a:ext uri="{FF2B5EF4-FFF2-40B4-BE49-F238E27FC236}">
                <a16:creationId xmlns:a16="http://schemas.microsoft.com/office/drawing/2014/main" id="{DC792CD1-791C-4ED4-A558-F8FCE68A7619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545420076"/>
              </p:ext>
            </p:extLst>
          </p:nvPr>
        </p:nvGraphicFramePr>
        <p:xfrm>
          <a:off x="149944" y="2351536"/>
          <a:ext cx="1525339" cy="46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7" name="Equation" r:id="rId54" imgW="970280" imgH="300990" progId="Equation.DSMT4">
                  <p:embed/>
                </p:oleObj>
              </mc:Choice>
              <mc:Fallback>
                <p:oleObj name="Equation" r:id="rId54" imgW="970280" imgH="300990" progId="Equation.DSMT4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44" y="2351536"/>
                        <a:ext cx="1525339" cy="4696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1">
            <a:extLst>
              <a:ext uri="{FF2B5EF4-FFF2-40B4-BE49-F238E27FC236}">
                <a16:creationId xmlns:a16="http://schemas.microsoft.com/office/drawing/2014/main" id="{83C91BC1-7E26-4C9A-9469-7D2852CF6698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03454967"/>
              </p:ext>
            </p:extLst>
          </p:nvPr>
        </p:nvGraphicFramePr>
        <p:xfrm>
          <a:off x="1842040" y="2319344"/>
          <a:ext cx="1863122" cy="555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8" name="Equation" r:id="rId56" imgW="1148715" imgH="345440" progId="Equation.DSMT4">
                  <p:embed/>
                </p:oleObj>
              </mc:Choice>
              <mc:Fallback>
                <p:oleObj name="Equation" r:id="rId56" imgW="1148715" imgH="345440" progId="Equation.DSMT4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040" y="2319344"/>
                        <a:ext cx="1863122" cy="5559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12">
            <a:extLst>
              <a:ext uri="{FF2B5EF4-FFF2-40B4-BE49-F238E27FC236}">
                <a16:creationId xmlns:a16="http://schemas.microsoft.com/office/drawing/2014/main" id="{4B6DF570-CBF2-4ADF-8B49-A89BB63F91A1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801124" y="2310605"/>
            <a:ext cx="126492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graphicFrame>
        <p:nvGraphicFramePr>
          <p:cNvPr id="77" name="Object 13">
            <a:extLst>
              <a:ext uri="{FF2B5EF4-FFF2-40B4-BE49-F238E27FC236}">
                <a16:creationId xmlns:a16="http://schemas.microsoft.com/office/drawing/2014/main" id="{3EE952F9-F87C-4897-AF60-6459D7B7CBEC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023126069"/>
              </p:ext>
            </p:extLst>
          </p:nvPr>
        </p:nvGraphicFramePr>
        <p:xfrm>
          <a:off x="4641233" y="2278916"/>
          <a:ext cx="1311495" cy="57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9" name="Equation" r:id="rId58" imgW="1854000" imgH="761760" progId="Equation.DSMT4">
                  <p:embed/>
                </p:oleObj>
              </mc:Choice>
              <mc:Fallback>
                <p:oleObj name="Equation" r:id="rId58" imgW="1854000" imgH="76176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33" y="2278916"/>
                        <a:ext cx="1311495" cy="5734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14">
            <a:extLst>
              <a:ext uri="{FF2B5EF4-FFF2-40B4-BE49-F238E27FC236}">
                <a16:creationId xmlns:a16="http://schemas.microsoft.com/office/drawing/2014/main" id="{A515B987-D57A-412B-AEBE-BF429346BDE1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06291" y="2327103"/>
            <a:ext cx="272923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因此原级数收敛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80" name="Object 16">
            <a:extLst>
              <a:ext uri="{FF2B5EF4-FFF2-40B4-BE49-F238E27FC236}">
                <a16:creationId xmlns:a16="http://schemas.microsoft.com/office/drawing/2014/main" id="{7B70382C-86ED-4D7C-A7CD-D8446CEF6F71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055801049"/>
              </p:ext>
            </p:extLst>
          </p:nvPr>
        </p:nvGraphicFramePr>
        <p:xfrm>
          <a:off x="149944" y="2928910"/>
          <a:ext cx="1532367" cy="47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0" name="Equation" r:id="rId60" imgW="948055" imgH="300990" progId="Equation.DSMT4">
                  <p:embed/>
                </p:oleObj>
              </mc:Choice>
              <mc:Fallback>
                <p:oleObj name="Equation" r:id="rId60" imgW="948055" imgH="300990" progId="Equation.DSMT4">
                  <p:embed/>
                  <p:pic>
                    <p:nvPicPr>
                      <p:cNvPr id="1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44" y="2928910"/>
                        <a:ext cx="1532367" cy="47879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7">
            <a:extLst>
              <a:ext uri="{FF2B5EF4-FFF2-40B4-BE49-F238E27FC236}">
                <a16:creationId xmlns:a16="http://schemas.microsoft.com/office/drawing/2014/main" id="{EE7B17A1-2BE1-471E-AB5D-09F4C7318257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21461361"/>
              </p:ext>
            </p:extLst>
          </p:nvPr>
        </p:nvGraphicFramePr>
        <p:xfrm>
          <a:off x="1828136" y="2891012"/>
          <a:ext cx="1953017" cy="547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1" name="Equation" r:id="rId62" imgW="1215390" imgH="345440" progId="Equation.DSMT4">
                  <p:embed/>
                </p:oleObj>
              </mc:Choice>
              <mc:Fallback>
                <p:oleObj name="Equation" r:id="rId62" imgW="1215390" imgH="345440" progId="Equation.DSMT4">
                  <p:embed/>
                  <p:pic>
                    <p:nvPicPr>
                      <p:cNvPr id="2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136" y="2891012"/>
                        <a:ext cx="1953017" cy="5474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18">
            <a:extLst>
              <a:ext uri="{FF2B5EF4-FFF2-40B4-BE49-F238E27FC236}">
                <a16:creationId xmlns:a16="http://schemas.microsoft.com/office/drawing/2014/main" id="{51F6C08D-272B-48A8-9350-D9E53607B14C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817867" y="2893536"/>
            <a:ext cx="126492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graphicFrame>
        <p:nvGraphicFramePr>
          <p:cNvPr id="83" name="Object 19">
            <a:extLst>
              <a:ext uri="{FF2B5EF4-FFF2-40B4-BE49-F238E27FC236}">
                <a16:creationId xmlns:a16="http://schemas.microsoft.com/office/drawing/2014/main" id="{D8552E84-D904-4D09-A691-A3BF91B0BCE5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487978294"/>
              </p:ext>
            </p:extLst>
          </p:nvPr>
        </p:nvGraphicFramePr>
        <p:xfrm>
          <a:off x="4549215" y="2916596"/>
          <a:ext cx="1356360" cy="46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2" name="Equation" r:id="rId64" imgW="38404800" imgH="13106400" progId="Equation.DSMT4">
                  <p:embed/>
                </p:oleObj>
              </mc:Choice>
              <mc:Fallback>
                <p:oleObj name="Equation" r:id="rId64" imgW="38404800" imgH="13106400" progId="Equation.DSMT4">
                  <p:embed/>
                  <p:pic>
                    <p:nvPicPr>
                      <p:cNvPr id="2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215" y="2916596"/>
                        <a:ext cx="1356360" cy="46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 Box 20">
            <a:extLst>
              <a:ext uri="{FF2B5EF4-FFF2-40B4-BE49-F238E27FC236}">
                <a16:creationId xmlns:a16="http://schemas.microsoft.com/office/drawing/2014/main" id="{907EFF9D-20FB-4AD3-A948-40131D009DE3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935482" y="1253187"/>
            <a:ext cx="1711325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则部分和</a:t>
            </a:r>
          </a:p>
        </p:txBody>
      </p:sp>
      <p:sp>
        <p:nvSpPr>
          <p:cNvPr id="85" name="Text Box 21">
            <a:extLst>
              <a:ext uri="{FF2B5EF4-FFF2-40B4-BE49-F238E27FC236}">
                <a16:creationId xmlns:a16="http://schemas.microsoft.com/office/drawing/2014/main" id="{D0365B84-46F6-4C68-BF8C-86C6F236425C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850849" y="2891012"/>
            <a:ext cx="2488700" cy="4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因此原级数发散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7" name="Text Box 2">
            <a:extLst>
              <a:ext uri="{FF2B5EF4-FFF2-40B4-BE49-F238E27FC236}">
                <a16:creationId xmlns:a16="http://schemas.microsoft.com/office/drawing/2014/main" id="{999557FB-0E0C-4B3F-95AF-7BD5C5B750C4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563603" y="3491425"/>
            <a:ext cx="111125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88" name="Object 3">
            <a:extLst>
              <a:ext uri="{FF2B5EF4-FFF2-40B4-BE49-F238E27FC236}">
                <a16:creationId xmlns:a16="http://schemas.microsoft.com/office/drawing/2014/main" id="{0F6E1D5C-3BD2-408D-BDEE-4DA04C15EBFC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936748584"/>
              </p:ext>
            </p:extLst>
          </p:nvPr>
        </p:nvGraphicFramePr>
        <p:xfrm>
          <a:off x="2407244" y="3501460"/>
          <a:ext cx="849497" cy="43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3" name="Equation" r:id="rId66" imgW="579755" imgH="300990" progId="Equation.DSMT4">
                  <p:embed/>
                </p:oleObj>
              </mc:Choice>
              <mc:Fallback>
                <p:oleObj name="Equation" r:id="rId66" imgW="579755" imgH="30099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244" y="3501460"/>
                        <a:ext cx="849497" cy="43561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4">
            <a:extLst>
              <a:ext uri="{FF2B5EF4-FFF2-40B4-BE49-F238E27FC236}">
                <a16:creationId xmlns:a16="http://schemas.microsoft.com/office/drawing/2014/main" id="{C6F645DD-2F4B-4F9E-BB1D-5955649DA761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34665948"/>
              </p:ext>
            </p:extLst>
          </p:nvPr>
        </p:nvGraphicFramePr>
        <p:xfrm>
          <a:off x="152771" y="4037444"/>
          <a:ext cx="1376680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4" name="Equation" r:id="rId68" imgW="847725" imgH="256540" progId="Equation.DSMT4">
                  <p:embed/>
                </p:oleObj>
              </mc:Choice>
              <mc:Fallback>
                <p:oleObj name="Equation" r:id="rId68" imgW="847725" imgH="25654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71" y="4037444"/>
                        <a:ext cx="1376680" cy="4114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5">
            <a:extLst>
              <a:ext uri="{FF2B5EF4-FFF2-40B4-BE49-F238E27FC236}">
                <a16:creationId xmlns:a16="http://schemas.microsoft.com/office/drawing/2014/main" id="{8E53EDC6-252B-4466-A9AA-75051A10AF64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109947022"/>
              </p:ext>
            </p:extLst>
          </p:nvPr>
        </p:nvGraphicFramePr>
        <p:xfrm>
          <a:off x="1539619" y="4064704"/>
          <a:ext cx="1010920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5" name="Equation" r:id="rId70" imgW="25908000" imgH="10363200" progId="Equation.DSMT4">
                  <p:embed/>
                </p:oleObj>
              </mc:Choice>
              <mc:Fallback>
                <p:oleObj name="Equation" r:id="rId70" imgW="25908000" imgH="1036320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619" y="4064704"/>
                        <a:ext cx="1010920" cy="4089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6">
            <a:extLst>
              <a:ext uri="{FF2B5EF4-FFF2-40B4-BE49-F238E27FC236}">
                <a16:creationId xmlns:a16="http://schemas.microsoft.com/office/drawing/2014/main" id="{3E8F7088-BC10-4ECC-B928-5231763AEAEC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224669" y="4057764"/>
            <a:ext cx="267843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因此原级数发散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graphicFrame>
        <p:nvGraphicFramePr>
          <p:cNvPr id="92" name="Object 7">
            <a:extLst>
              <a:ext uri="{FF2B5EF4-FFF2-40B4-BE49-F238E27FC236}">
                <a16:creationId xmlns:a16="http://schemas.microsoft.com/office/drawing/2014/main" id="{37DF6695-54AA-49E8-B9B0-33B07E226106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410150321"/>
              </p:ext>
            </p:extLst>
          </p:nvPr>
        </p:nvGraphicFramePr>
        <p:xfrm>
          <a:off x="173915" y="4677038"/>
          <a:ext cx="133528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6" name="Equation" r:id="rId72" imgW="948055" imgH="256540" progId="Equation.DSMT4">
                  <p:embed/>
                </p:oleObj>
              </mc:Choice>
              <mc:Fallback>
                <p:oleObj name="Equation" r:id="rId72" imgW="948055" imgH="256540" progId="Equation.DSMT4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15" y="4677038"/>
                        <a:ext cx="1335280" cy="4108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8">
            <a:extLst>
              <a:ext uri="{FF2B5EF4-FFF2-40B4-BE49-F238E27FC236}">
                <a16:creationId xmlns:a16="http://schemas.microsoft.com/office/drawing/2014/main" id="{2A7097EE-2091-4DC5-83DD-BD4B0C09CE22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633005479"/>
              </p:ext>
            </p:extLst>
          </p:nvPr>
        </p:nvGraphicFramePr>
        <p:xfrm>
          <a:off x="2858394" y="4479462"/>
          <a:ext cx="4415299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7" name="Equation" r:id="rId74" imgW="2730240" imgH="482400" progId="Equation.DSMT4">
                  <p:embed/>
                </p:oleObj>
              </mc:Choice>
              <mc:Fallback>
                <p:oleObj name="Equation" r:id="rId74" imgW="2730240" imgH="482400" progId="Equation.DSMT4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8394" y="4479462"/>
                        <a:ext cx="4415299" cy="8143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 Box 20">
            <a:extLst>
              <a:ext uri="{FF2B5EF4-FFF2-40B4-BE49-F238E27FC236}">
                <a16:creationId xmlns:a16="http://schemas.microsoft.com/office/drawing/2014/main" id="{FFCB531D-CEB1-4DB0-8FC7-B9A17C00D1B4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192508" y="3501460"/>
            <a:ext cx="588645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95" name="Object 21">
            <a:extLst>
              <a:ext uri="{FF2B5EF4-FFF2-40B4-BE49-F238E27FC236}">
                <a16:creationId xmlns:a16="http://schemas.microsoft.com/office/drawing/2014/main" id="{109EF477-8BA2-4C34-93C5-056F2EA905AD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415323913"/>
              </p:ext>
            </p:extLst>
          </p:nvPr>
        </p:nvGraphicFramePr>
        <p:xfrm>
          <a:off x="2593281" y="4188330"/>
          <a:ext cx="588646" cy="218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8" name="Equation" r:id="rId76" imgW="970280" imgH="356870" progId="Equation.3">
                  <p:embed/>
                </p:oleObj>
              </mc:Choice>
              <mc:Fallback>
                <p:oleObj name="Equation" r:id="rId76" imgW="970280" imgH="356870" progId="Equation.3">
                  <p:embed/>
                  <p:pic>
                    <p:nvPicPr>
                      <p:cNvPr id="26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281" y="4188330"/>
                        <a:ext cx="588646" cy="2180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 Box 22">
            <a:extLst>
              <a:ext uri="{FF2B5EF4-FFF2-40B4-BE49-F238E27FC236}">
                <a16:creationId xmlns:a16="http://schemas.microsoft.com/office/drawing/2014/main" id="{9377F158-49B6-40DE-8346-C46001509494}"/>
              </a:ext>
            </a:extLst>
          </p:cNvPr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563603" y="4643398"/>
            <a:ext cx="1829435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级数成为</a:t>
            </a:r>
          </a:p>
        </p:txBody>
      </p:sp>
      <p:sp>
        <p:nvSpPr>
          <p:cNvPr id="98" name="Text Box 25">
            <a:extLst>
              <a:ext uri="{FF2B5EF4-FFF2-40B4-BE49-F238E27FC236}">
                <a16:creationId xmlns:a16="http://schemas.microsoft.com/office/drawing/2014/main" id="{94B402EF-AB28-4339-A3D1-A8E90496EBA6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270906" y="4643398"/>
            <a:ext cx="90804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9" name="Text Box 15">
            <a:extLst>
              <a:ext uri="{FF2B5EF4-FFF2-40B4-BE49-F238E27FC236}">
                <a16:creationId xmlns:a16="http://schemas.microsoft.com/office/drawing/2014/main" id="{D15CD1E0-38C0-401E-9AA3-39E6CB9B18E7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694057" y="5565257"/>
            <a:ext cx="2482850" cy="3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综合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E4DDE154-84A8-47D2-B233-70038A6DB5DC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793566578"/>
              </p:ext>
            </p:extLst>
          </p:nvPr>
        </p:nvGraphicFramePr>
        <p:xfrm>
          <a:off x="4235375" y="5468213"/>
          <a:ext cx="917538" cy="736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9" name="Equation" r:id="rId78" imgW="23164800" imgH="21945600" progId="Equation.DSMT4">
                  <p:embed/>
                </p:oleObj>
              </mc:Choice>
              <mc:Fallback>
                <p:oleObj name="Equation" r:id="rId78" imgW="23164800" imgH="21945600" progId="Equation.DSMT4">
                  <p:embed/>
                  <p:pic>
                    <p:nvPicPr>
                      <p:cNvPr id="32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375" y="5468213"/>
                        <a:ext cx="917538" cy="7360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B05D0B6C-144C-43BE-9649-671856DD616D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2678520607"/>
              </p:ext>
            </p:extLst>
          </p:nvPr>
        </p:nvGraphicFramePr>
        <p:xfrm>
          <a:off x="5125639" y="5468213"/>
          <a:ext cx="1654177" cy="74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30" name="Equation" r:id="rId80" imgW="56388000" imgH="25603200" progId="Equation.DSMT4">
                  <p:embed/>
                </p:oleObj>
              </mc:Choice>
              <mc:Fallback>
                <p:oleObj name="Equation" r:id="rId80" imgW="56388000" imgH="25603200" progId="Equation.DSMT4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5639" y="5468213"/>
                        <a:ext cx="1654177" cy="74725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7" grpId="0"/>
      <p:bldP spid="50" grpId="0"/>
      <p:bldP spid="53" grpId="0" autoUpdateAnimBg="0"/>
      <p:bldP spid="76" grpId="0" autoUpdateAnimBg="0"/>
      <p:bldP spid="78" grpId="0" autoUpdateAnimBg="0"/>
      <p:bldP spid="82" grpId="0" autoUpdateAnimBg="0"/>
      <p:bldP spid="84" grpId="0" autoUpdateAnimBg="0"/>
      <p:bldP spid="85" grpId="0" autoUpdateAnimBg="0"/>
      <p:bldP spid="87" grpId="0"/>
      <p:bldP spid="91" grpId="0" autoUpdateAnimBg="0"/>
      <p:bldP spid="94" grpId="0"/>
      <p:bldP spid="96" grpId="0" autoUpdateAnimBg="0"/>
      <p:bldP spid="98" grpId="0" autoUpdateAnimBg="0"/>
      <p:bldP spid="9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37"/>
          <p:cNvSpPr/>
          <p:nvPr>
            <p:custDataLst>
              <p:tags r:id="rId2"/>
            </p:custDataLst>
          </p:nvPr>
        </p:nvSpPr>
        <p:spPr>
          <a:xfrm>
            <a:off x="1" y="477520"/>
            <a:ext cx="9110724" cy="62946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10"/>
          <p:cNvSpPr txBox="1"/>
          <p:nvPr>
            <p:custDataLst>
              <p:tags r:id="rId7"/>
            </p:custDataLst>
          </p:nvPr>
        </p:nvSpPr>
        <p:spPr>
          <a:xfrm>
            <a:off x="5561109" y="524437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(4)</a:t>
            </a:r>
            <a:endParaRPr lang="zh-CN" altLang="en-US" sz="24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169781"/>
              </p:ext>
            </p:extLst>
          </p:nvPr>
        </p:nvGraphicFramePr>
        <p:xfrm>
          <a:off x="6104848" y="471803"/>
          <a:ext cx="2553450" cy="57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0" name="Equation" r:id="rId48" imgW="97231200" imgH="21945600" progId="Equation.DSMT4">
                  <p:embed/>
                </p:oleObj>
              </mc:Choice>
              <mc:Fallback>
                <p:oleObj name="Equation" r:id="rId48" imgW="97231200" imgH="21945600" progId="Equation.DSMT4">
                  <p:embed/>
                  <p:pic>
                    <p:nvPicPr>
                      <p:cNvPr id="52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848" y="471803"/>
                        <a:ext cx="2553450" cy="5720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9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0"/>
            </p:custDataLst>
          </p:nvPr>
        </p:nvSpPr>
        <p:spPr>
          <a:xfrm>
            <a:off x="2511605" y="78884"/>
            <a:ext cx="196151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级数的收敛与发散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4A261CC-B1E5-44F4-A2D0-26B4475E82C0}"/>
              </a:ext>
            </a:extLst>
          </p:cNvPr>
          <p:cNvCxnSpPr/>
          <p:nvPr/>
        </p:nvCxnSpPr>
        <p:spPr>
          <a:xfrm>
            <a:off x="13335" y="1109104"/>
            <a:ext cx="9144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E4DDE154-84A8-47D2-B233-70038A6DB5DC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38202474"/>
              </p:ext>
            </p:extLst>
          </p:nvPr>
        </p:nvGraphicFramePr>
        <p:xfrm>
          <a:off x="3403913" y="535303"/>
          <a:ext cx="2212106" cy="53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1" name="Equation" r:id="rId50" imgW="3784320" imgH="1066680" progId="Equation.DSMT4">
                  <p:embed/>
                </p:oleObj>
              </mc:Choice>
              <mc:Fallback>
                <p:oleObj name="Equation" r:id="rId50" imgW="3784320" imgH="1066680" progId="Equation.DSMT4">
                  <p:embed/>
                  <p:pic>
                    <p:nvPicPr>
                      <p:cNvPr id="100" name="对象 99">
                        <a:extLst>
                          <a:ext uri="{FF2B5EF4-FFF2-40B4-BE49-F238E27FC236}">
                            <a16:creationId xmlns:a16="http://schemas.microsoft.com/office/drawing/2014/main" id="{E4DDE154-84A8-47D2-B233-70038A6DB5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913" y="535303"/>
                        <a:ext cx="2212106" cy="5378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1">
            <a:extLst>
              <a:ext uri="{FF2B5EF4-FFF2-40B4-BE49-F238E27FC236}">
                <a16:creationId xmlns:a16="http://schemas.microsoft.com/office/drawing/2014/main" id="{EFC3A574-7294-4399-B1D1-F5D5957AC68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85175" y="1155880"/>
            <a:ext cx="6109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）以下用三种方法证明调和级数      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48F3EAE7-DAD1-4A87-8676-72B911BA38BB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4209806"/>
              </p:ext>
            </p:extLst>
          </p:nvPr>
        </p:nvGraphicFramePr>
        <p:xfrm>
          <a:off x="5144418" y="1162404"/>
          <a:ext cx="35188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2" name="Equation" r:id="rId52" imgW="16459200" imgH="21945600" progId="Equation.DSMT4">
                  <p:embed/>
                </p:oleObj>
              </mc:Choice>
              <mc:Fallback>
                <p:oleObj name="Equation" r:id="rId52" imgW="16459200" imgH="219456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4418" y="1162404"/>
                        <a:ext cx="351883" cy="460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10">
            <a:extLst>
              <a:ext uri="{FF2B5EF4-FFF2-40B4-BE49-F238E27FC236}">
                <a16:creationId xmlns:a16="http://schemas.microsoft.com/office/drawing/2014/main" id="{759B97BE-A048-452D-A773-8C69933ABBF4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498725" y="1632704"/>
            <a:ext cx="480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/>
              <a:t>假设调和级数收敛于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/>
              <a:t> , </a:t>
            </a:r>
            <a:r>
              <a:rPr lang="zh-CN" altLang="en-US" sz="2400" b="1" dirty="0"/>
              <a:t>则</a:t>
            </a:r>
          </a:p>
        </p:txBody>
      </p:sp>
      <p:graphicFrame>
        <p:nvGraphicFramePr>
          <p:cNvPr id="51" name="Object 11">
            <a:extLst>
              <a:ext uri="{FF2B5EF4-FFF2-40B4-BE49-F238E27FC236}">
                <a16:creationId xmlns:a16="http://schemas.microsoft.com/office/drawing/2014/main" id="{50527DF0-9F9E-4673-B1F0-5B4645344598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39314922"/>
              </p:ext>
            </p:extLst>
          </p:nvPr>
        </p:nvGraphicFramePr>
        <p:xfrm>
          <a:off x="6227099" y="1653109"/>
          <a:ext cx="1819618" cy="432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3" name="Equation" r:id="rId54" imgW="55168800" imgH="13106400" progId="Equation.DSMT4">
                  <p:embed/>
                </p:oleObj>
              </mc:Choice>
              <mc:Fallback>
                <p:oleObj name="Equation" r:id="rId54" imgW="55168800" imgH="13106400" progId="Equation.DSMT4">
                  <p:embed/>
                  <p:pic>
                    <p:nvPicPr>
                      <p:cNvPr id="3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099" y="1653109"/>
                        <a:ext cx="1819618" cy="4320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>
            <a:extLst>
              <a:ext uri="{FF2B5EF4-FFF2-40B4-BE49-F238E27FC236}">
                <a16:creationId xmlns:a16="http://schemas.microsoft.com/office/drawing/2014/main" id="{450672C4-4516-4BB0-9D79-9131A21AC031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233282424"/>
              </p:ext>
            </p:extLst>
          </p:nvPr>
        </p:nvGraphicFramePr>
        <p:xfrm>
          <a:off x="4369851" y="2074186"/>
          <a:ext cx="562005" cy="66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4" name="Equation" r:id="rId56" imgW="847725" imgH="992505" progId="Equation.3">
                  <p:embed/>
                </p:oleObj>
              </mc:Choice>
              <mc:Fallback>
                <p:oleObj name="Equation" r:id="rId56" imgW="847725" imgH="992505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851" y="2074186"/>
                        <a:ext cx="562005" cy="66048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3">
            <a:extLst>
              <a:ext uri="{FF2B5EF4-FFF2-40B4-BE49-F238E27FC236}">
                <a16:creationId xmlns:a16="http://schemas.microsoft.com/office/drawing/2014/main" id="{0893BFB9-3B99-4BC3-AC6D-85075A251EED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587487699"/>
              </p:ext>
            </p:extLst>
          </p:nvPr>
        </p:nvGraphicFramePr>
        <p:xfrm>
          <a:off x="1510808" y="2114707"/>
          <a:ext cx="2791797" cy="56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5" name="Equation" r:id="rId58" imgW="4951095" imgH="992505" progId="Equation.3">
                  <p:embed/>
                </p:oleObj>
              </mc:Choice>
              <mc:Fallback>
                <p:oleObj name="Equation" r:id="rId58" imgW="4951095" imgH="992505" progId="Equation.3">
                  <p:embed/>
                  <p:pic>
                    <p:nvPicPr>
                      <p:cNvPr id="3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808" y="2114707"/>
                        <a:ext cx="2791797" cy="5622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4">
            <a:extLst>
              <a:ext uri="{FF2B5EF4-FFF2-40B4-BE49-F238E27FC236}">
                <a16:creationId xmlns:a16="http://schemas.microsoft.com/office/drawing/2014/main" id="{86E03B99-9360-4AC4-BE5D-7326A8FDFB03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962196" y="1606289"/>
            <a:ext cx="7987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/>
              <a:t>，但</a:t>
            </a:r>
          </a:p>
        </p:txBody>
      </p:sp>
      <p:graphicFrame>
        <p:nvGraphicFramePr>
          <p:cNvPr id="60" name="Object 15">
            <a:extLst>
              <a:ext uri="{FF2B5EF4-FFF2-40B4-BE49-F238E27FC236}">
                <a16:creationId xmlns:a16="http://schemas.microsoft.com/office/drawing/2014/main" id="{54C79FE1-2757-497A-BC56-7A4D92DAC66B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384353830"/>
              </p:ext>
            </p:extLst>
          </p:nvPr>
        </p:nvGraphicFramePr>
        <p:xfrm>
          <a:off x="284637" y="2235022"/>
          <a:ext cx="1155197" cy="37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6" name="Equation" r:id="rId60" imgW="31699200" imgH="10363200" progId="Equation.DSMT4">
                  <p:embed/>
                </p:oleObj>
              </mc:Choice>
              <mc:Fallback>
                <p:oleObj name="Equation" r:id="rId60" imgW="31699200" imgH="10363200" progId="Equation.DSMT4">
                  <p:embed/>
                  <p:pic>
                    <p:nvPicPr>
                      <p:cNvPr id="4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7" y="2235022"/>
                        <a:ext cx="1155197" cy="377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6">
            <a:extLst>
              <a:ext uri="{FF2B5EF4-FFF2-40B4-BE49-F238E27FC236}">
                <a16:creationId xmlns:a16="http://schemas.microsoft.com/office/drawing/2014/main" id="{56047EC2-3FBD-4697-A092-DB9D3ED672B7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88922" y="2210224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楷体_GB2312" pitchFamily="49" charset="-122"/>
              </a:rPr>
              <a:t>矛盾</a:t>
            </a:r>
            <a:r>
              <a:rPr lang="en-US" altLang="zh-CN" sz="2400" b="1" dirty="0"/>
              <a:t>!</a:t>
            </a:r>
          </a:p>
        </p:txBody>
      </p:sp>
      <p:sp>
        <p:nvSpPr>
          <p:cNvPr id="63" name="Text Box 17">
            <a:extLst>
              <a:ext uri="{FF2B5EF4-FFF2-40B4-BE49-F238E27FC236}">
                <a16:creationId xmlns:a16="http://schemas.microsoft.com/office/drawing/2014/main" id="{F7B2AC31-15E9-4588-A058-FC645FABB1C8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27099" y="2213774"/>
            <a:ext cx="21763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/>
              <a:t>所以假设不真 </a:t>
            </a:r>
            <a:r>
              <a:rPr lang="en-US" altLang="zh-CN" sz="2400" b="1" dirty="0"/>
              <a:t>.</a:t>
            </a:r>
          </a:p>
        </p:txBody>
      </p:sp>
      <p:graphicFrame>
        <p:nvGraphicFramePr>
          <p:cNvPr id="64" name="Object 18">
            <a:extLst>
              <a:ext uri="{FF2B5EF4-FFF2-40B4-BE49-F238E27FC236}">
                <a16:creationId xmlns:a16="http://schemas.microsoft.com/office/drawing/2014/main" id="{CA0D2AC7-F6EF-4E73-826B-25662858DF0C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727988922"/>
              </p:ext>
            </p:extLst>
          </p:nvPr>
        </p:nvGraphicFramePr>
        <p:xfrm>
          <a:off x="4948021" y="2103004"/>
          <a:ext cx="386569" cy="61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7" name="Equation" r:id="rId62" imgW="624205" imgH="992505" progId="Equation.3">
                  <p:embed/>
                </p:oleObj>
              </mc:Choice>
              <mc:Fallback>
                <p:oleObj name="Equation" r:id="rId62" imgW="624205" imgH="992505" progId="Equation.3">
                  <p:embed/>
                  <p:pic>
                    <p:nvPicPr>
                      <p:cNvPr id="4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021" y="2103004"/>
                        <a:ext cx="386569" cy="6168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13">
            <a:extLst>
              <a:ext uri="{FF2B5EF4-FFF2-40B4-BE49-F238E27FC236}">
                <a16:creationId xmlns:a16="http://schemas.microsoft.com/office/drawing/2014/main" id="{C2B9B547-6898-4CB4-AB17-8FCFA8ABD386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41944" y="1641378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1(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B82B059-13D0-4D81-AAB8-DC92C8134774}"/>
              </a:ext>
            </a:extLst>
          </p:cNvPr>
          <p:cNvSpPr/>
          <p:nvPr/>
        </p:nvSpPr>
        <p:spPr>
          <a:xfrm>
            <a:off x="0" y="5940405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9F060E1-860A-483F-9FF3-A77231906732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634619" y="5943320"/>
            <a:ext cx="8571577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要记住这些级数的敛散性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务必！后面会反复用到，连同证法。</a:t>
            </a:r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17A7EEE9-334D-42DA-A702-5F99962BC6BF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349925100"/>
              </p:ext>
            </p:extLst>
          </p:nvPr>
        </p:nvGraphicFramePr>
        <p:xfrm>
          <a:off x="91708" y="511565"/>
          <a:ext cx="16884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8" name="Equation" r:id="rId64" imgW="2603160" imgH="914400" progId="Equation.DSMT4">
                  <p:embed/>
                </p:oleObj>
              </mc:Choice>
              <mc:Fallback>
                <p:oleObj name="Equation" r:id="rId64" imgW="2603160" imgH="9144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08" y="511565"/>
                        <a:ext cx="1688413" cy="5064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D2B18B68-F923-4DF2-9854-155990A0333D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21011053"/>
              </p:ext>
            </p:extLst>
          </p:nvPr>
        </p:nvGraphicFramePr>
        <p:xfrm>
          <a:off x="1876402" y="539287"/>
          <a:ext cx="1416210" cy="48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9" name="Equation" r:id="rId66" imgW="2806560" imgH="927000" progId="Equation.DSMT4">
                  <p:embed/>
                </p:oleObj>
              </mc:Choice>
              <mc:Fallback>
                <p:oleObj name="Equation" r:id="rId66" imgW="2806560" imgH="927000" progId="Equation.DSMT4">
                  <p:embed/>
                  <p:pic>
                    <p:nvPicPr>
                      <p:cNvPr id="46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402" y="539287"/>
                        <a:ext cx="1416210" cy="4824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1">
            <a:extLst>
              <a:ext uri="{FF2B5EF4-FFF2-40B4-BE49-F238E27FC236}">
                <a16:creationId xmlns:a16="http://schemas.microsoft.com/office/drawing/2014/main" id="{D5911148-07B5-4B95-811C-ADDBBA67B149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541944" y="2727189"/>
            <a:ext cx="887730" cy="3295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2">
            <a:extLst>
              <a:ext uri="{FF2B5EF4-FFF2-40B4-BE49-F238E27FC236}">
                <a16:creationId xmlns:a16="http://schemas.microsoft.com/office/drawing/2014/main" id="{61CD8081-0AFE-4034-ADD1-AE10EE43007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488453" y="2739105"/>
            <a:ext cx="2615835" cy="4603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将级数的项分组</a:t>
            </a:r>
          </a:p>
        </p:txBody>
      </p:sp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EB84C8D7-1559-4FB9-99A0-3540BCEC0A00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807295378"/>
              </p:ext>
            </p:extLst>
          </p:nvPr>
        </p:nvGraphicFramePr>
        <p:xfrm>
          <a:off x="310232" y="3253424"/>
          <a:ext cx="648775" cy="57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0" name="Equation" r:id="rId68" imgW="25298400" imgH="22555200" progId="Equation.DSMT4">
                  <p:embed/>
                </p:oleObj>
              </mc:Choice>
              <mc:Fallback>
                <p:oleObj name="Equation" r:id="rId68" imgW="25298400" imgH="22555200" progId="Equation.DSMT4">
                  <p:embed/>
                  <p:pic>
                    <p:nvPicPr>
                      <p:cNvPr id="3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32" y="3253424"/>
                        <a:ext cx="648775" cy="5708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BF8DB721-92D4-4EEF-B440-707BA25E63B5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79734889"/>
              </p:ext>
            </p:extLst>
          </p:nvPr>
        </p:nvGraphicFramePr>
        <p:xfrm>
          <a:off x="986047" y="3255573"/>
          <a:ext cx="4148449" cy="56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1" name="Equation" r:id="rId70" imgW="163982400" imgH="22555200" progId="Equation.DSMT4">
                  <p:embed/>
                </p:oleObj>
              </mc:Choice>
              <mc:Fallback>
                <p:oleObj name="Equation" r:id="rId70" imgW="163982400" imgH="22555200" progId="Equation.DSMT4">
                  <p:embed/>
                  <p:pic>
                    <p:nvPicPr>
                      <p:cNvPr id="37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6047" y="3255573"/>
                        <a:ext cx="4148449" cy="5665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0A5CFC77-0225-4FC9-842B-F9669E20D406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824952018"/>
              </p:ext>
            </p:extLst>
          </p:nvPr>
        </p:nvGraphicFramePr>
        <p:xfrm>
          <a:off x="5174372" y="3233226"/>
          <a:ext cx="2486520" cy="61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2" name="Equation" r:id="rId72" imgW="91744800" imgH="22555200" progId="Equation.DSMT4">
                  <p:embed/>
                </p:oleObj>
              </mc:Choice>
              <mc:Fallback>
                <p:oleObj name="Equation" r:id="rId72" imgW="91744800" imgH="22555200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4372" y="3233226"/>
                        <a:ext cx="2486520" cy="611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extLst>
              <a:ext uri="{FF2B5EF4-FFF2-40B4-BE49-F238E27FC236}">
                <a16:creationId xmlns:a16="http://schemas.microsoft.com/office/drawing/2014/main" id="{63E8C2B7-2DD7-4BE1-A1B6-6428D69799B8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165624334"/>
              </p:ext>
            </p:extLst>
          </p:nvPr>
        </p:nvGraphicFramePr>
        <p:xfrm>
          <a:off x="7700768" y="3239723"/>
          <a:ext cx="1083254" cy="598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3" name="Equation" r:id="rId74" imgW="40538400" imgH="22555200" progId="Equation.DSMT4">
                  <p:embed/>
                </p:oleObj>
              </mc:Choice>
              <mc:Fallback>
                <p:oleObj name="Equation" r:id="rId74" imgW="40538400" imgH="2255520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0768" y="3239723"/>
                        <a:ext cx="1083254" cy="5982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">
                <a:extLst>
                  <a:ext uri="{FF2B5EF4-FFF2-40B4-BE49-F238E27FC236}">
                    <a16:creationId xmlns:a16="http://schemas.microsoft.com/office/drawing/2014/main" id="{1BE3059A-126D-477F-8187-608552B4CC04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14791" y="3882627"/>
                <a:ext cx="6279749" cy="61126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从第二个起，每个括号内的各数之和均大于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</a:p>
            </p:txBody>
          </p:sp>
        </mc:Choice>
        <mc:Fallback xmlns="">
          <p:sp>
            <p:nvSpPr>
              <p:cNvPr id="102" name="TextBox 10">
                <a:extLst>
                  <a:ext uri="{FF2B5EF4-FFF2-40B4-BE49-F238E27FC236}">
                    <a16:creationId xmlns:a16="http://schemas.microsoft.com/office/drawing/2014/main" id="{1BE3059A-126D-477F-8187-608552B4C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>
              <a:xfrm>
                <a:off x="114791" y="3882627"/>
                <a:ext cx="6279749" cy="611266"/>
              </a:xfrm>
              <a:prstGeom prst="rect">
                <a:avLst/>
              </a:prstGeom>
              <a:blipFill>
                <a:blip r:embed="rId77"/>
                <a:stretch>
                  <a:fillRect l="-1553" r="-3592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1">
            <a:extLst>
              <a:ext uri="{FF2B5EF4-FFF2-40B4-BE49-F238E27FC236}">
                <a16:creationId xmlns:a16="http://schemas.microsoft.com/office/drawing/2014/main" id="{84170AF2-A49B-412C-B93E-BD4AE8DB738F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6281430" y="3992676"/>
            <a:ext cx="1173619" cy="453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从而有</a:t>
            </a:r>
          </a:p>
        </p:txBody>
      </p:sp>
      <p:graphicFrame>
        <p:nvGraphicFramePr>
          <p:cNvPr id="105" name="对象 104">
            <a:extLst>
              <a:ext uri="{FF2B5EF4-FFF2-40B4-BE49-F238E27FC236}">
                <a16:creationId xmlns:a16="http://schemas.microsoft.com/office/drawing/2014/main" id="{C6A7CE09-6C7E-4DAE-8B7E-B7B3BED602D8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113969191"/>
              </p:ext>
            </p:extLst>
          </p:nvPr>
        </p:nvGraphicFramePr>
        <p:xfrm>
          <a:off x="7299325" y="3878510"/>
          <a:ext cx="1686617" cy="57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4" name="Equation" r:id="rId78" imgW="64617600" imgH="19812000" progId="Equation.DSMT4">
                  <p:embed/>
                </p:oleObj>
              </mc:Choice>
              <mc:Fallback>
                <p:oleObj name="Equation" r:id="rId78" imgW="64617600" imgH="19812000" progId="Equation.DSMT4">
                  <p:embed/>
                  <p:pic>
                    <p:nvPicPr>
                      <p:cNvPr id="44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9325" y="3878510"/>
                        <a:ext cx="1686617" cy="5766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D536FA92-8BC2-4363-9849-42D0B5E71C48}"/>
                  </a:ext>
                </a:extLst>
              </p:cNvPr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53656" y="4454113"/>
                <a:ext cx="3656350" cy="45339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这表明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存在发散子列，</a:t>
                </a:r>
              </a:p>
            </p:txBody>
          </p:sp>
        </mc:Choice>
        <mc:Fallback xmlns=""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D536FA92-8BC2-4363-9849-42D0B5E7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0"/>
                </p:custDataLst>
              </p:nvPr>
            </p:nvSpPr>
            <p:spPr>
              <a:xfrm>
                <a:off x="153656" y="4454113"/>
                <a:ext cx="3656350" cy="453390"/>
              </a:xfrm>
              <a:prstGeom prst="rect">
                <a:avLst/>
              </a:prstGeom>
              <a:blipFill>
                <a:blip r:embed="rId81"/>
                <a:stretch>
                  <a:fillRect l="-2500" t="-9459" r="-5333" b="-3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5">
            <a:extLst>
              <a:ext uri="{FF2B5EF4-FFF2-40B4-BE49-F238E27FC236}">
                <a16:creationId xmlns:a16="http://schemas.microsoft.com/office/drawing/2014/main" id="{DAF977BA-F8EB-4821-9C7D-713D7C5D1116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3607449" y="4446714"/>
            <a:ext cx="2497399" cy="4169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故调和级数发散．</a:t>
            </a:r>
          </a:p>
        </p:txBody>
      </p:sp>
      <p:sp>
        <p:nvSpPr>
          <p:cNvPr id="108" name="TextBox 1">
            <a:extLst>
              <a:ext uri="{FF2B5EF4-FFF2-40B4-BE49-F238E27FC236}">
                <a16:creationId xmlns:a16="http://schemas.microsoft.com/office/drawing/2014/main" id="{982E1547-0F06-4372-B911-9C8B1384D280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603363" y="4931042"/>
            <a:ext cx="1014095" cy="4203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09" name="对象 108">
            <a:extLst>
              <a:ext uri="{FF2B5EF4-FFF2-40B4-BE49-F238E27FC236}">
                <a16:creationId xmlns:a16="http://schemas.microsoft.com/office/drawing/2014/main" id="{8AACB7F2-D0E6-47E0-BEF7-DA6452D57E2E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4250159226"/>
              </p:ext>
            </p:extLst>
          </p:nvPr>
        </p:nvGraphicFramePr>
        <p:xfrm>
          <a:off x="1663340" y="4989772"/>
          <a:ext cx="672068" cy="357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5" name="Equation" r:id="rId82" imgW="723600" imgH="380880" progId="Equation.DSMT4">
                  <p:embed/>
                </p:oleObj>
              </mc:Choice>
              <mc:Fallback>
                <p:oleObj name="Equation" r:id="rId82" imgW="723600" imgH="38088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40" y="4989772"/>
                        <a:ext cx="672068" cy="3576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对象 109">
            <a:extLst>
              <a:ext uri="{FF2B5EF4-FFF2-40B4-BE49-F238E27FC236}">
                <a16:creationId xmlns:a16="http://schemas.microsoft.com/office/drawing/2014/main" id="{9D0B5327-9570-4AFC-92FB-0DC144D2AB45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852537964"/>
              </p:ext>
            </p:extLst>
          </p:nvPr>
        </p:nvGraphicFramePr>
        <p:xfrm>
          <a:off x="3538244" y="5010889"/>
          <a:ext cx="653110" cy="321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6" name="Equation" r:id="rId84" imgW="736560" imgH="380880" progId="Equation.DSMT4">
                  <p:embed/>
                </p:oleObj>
              </mc:Choice>
              <mc:Fallback>
                <p:oleObj name="Equation" r:id="rId84" imgW="736560" imgH="380880" progId="Equation.DSMT4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244" y="5010889"/>
                        <a:ext cx="653110" cy="3213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>
            <a:extLst>
              <a:ext uri="{FF2B5EF4-FFF2-40B4-BE49-F238E27FC236}">
                <a16:creationId xmlns:a16="http://schemas.microsoft.com/office/drawing/2014/main" id="{55B7422F-7A66-4165-A2B9-B20453805936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1072638726"/>
              </p:ext>
            </p:extLst>
          </p:nvPr>
        </p:nvGraphicFramePr>
        <p:xfrm>
          <a:off x="1732962" y="5405997"/>
          <a:ext cx="3018296" cy="534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7" name="Equation" r:id="rId86" imgW="127406400" imgH="22555200" progId="Equation.DSMT4">
                  <p:embed/>
                </p:oleObj>
              </mc:Choice>
              <mc:Fallback>
                <p:oleObj name="Equation" r:id="rId86" imgW="127406400" imgH="22555200" progId="Equation.DSMT4">
                  <p:embed/>
                  <p:pic>
                    <p:nvPicPr>
                      <p:cNvPr id="37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962" y="5405997"/>
                        <a:ext cx="3018296" cy="5344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对象 111">
            <a:extLst>
              <a:ext uri="{FF2B5EF4-FFF2-40B4-BE49-F238E27FC236}">
                <a16:creationId xmlns:a16="http://schemas.microsoft.com/office/drawing/2014/main" id="{9EC020C6-61A5-4C40-B72A-4F2BB9AAA066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1006301991"/>
              </p:ext>
            </p:extLst>
          </p:nvPr>
        </p:nvGraphicFramePr>
        <p:xfrm>
          <a:off x="4755136" y="5548575"/>
          <a:ext cx="952958" cy="2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8" name="Equation" r:id="rId88" imgW="34747200" imgH="9448800" progId="Equation.DSMT4">
                  <p:embed/>
                </p:oleObj>
              </mc:Choice>
              <mc:Fallback>
                <p:oleObj name="Equation" r:id="rId88" imgW="34747200" imgH="9448800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136" y="5548575"/>
                        <a:ext cx="952958" cy="2731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对象 113">
            <a:extLst>
              <a:ext uri="{FF2B5EF4-FFF2-40B4-BE49-F238E27FC236}">
                <a16:creationId xmlns:a16="http://schemas.microsoft.com/office/drawing/2014/main" id="{8338A536-ACBB-4C08-99B9-1FD9F1F6EC6C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985338293"/>
              </p:ext>
            </p:extLst>
          </p:nvPr>
        </p:nvGraphicFramePr>
        <p:xfrm>
          <a:off x="5954083" y="5440004"/>
          <a:ext cx="2449336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9" name="Equation" r:id="rId90" imgW="3060360" imgH="558720" progId="Equation.DSMT4">
                  <p:embed/>
                </p:oleObj>
              </mc:Choice>
              <mc:Fallback>
                <p:oleObj name="Equation" r:id="rId90" imgW="3060360" imgH="55872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083" y="5440004"/>
                        <a:ext cx="2449336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对象 115">
            <a:extLst>
              <a:ext uri="{FF2B5EF4-FFF2-40B4-BE49-F238E27FC236}">
                <a16:creationId xmlns:a16="http://schemas.microsoft.com/office/drawing/2014/main" id="{6A6AB0AE-4957-4610-A758-E41C28413058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3850017636"/>
              </p:ext>
            </p:extLst>
          </p:nvPr>
        </p:nvGraphicFramePr>
        <p:xfrm>
          <a:off x="2339696" y="4923047"/>
          <a:ext cx="1189637" cy="471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0" name="Equation" r:id="rId92" imgW="2082600" imgH="939600" progId="Equation.DSMT4">
                  <p:embed/>
                </p:oleObj>
              </mc:Choice>
              <mc:Fallback>
                <p:oleObj name="Equation" r:id="rId92" imgW="2082600" imgH="939600" progId="Equation.DSMT4">
                  <p:embed/>
                  <p:pic>
                    <p:nvPicPr>
                      <p:cNvPr id="109" name="对象 108">
                        <a:extLst>
                          <a:ext uri="{FF2B5EF4-FFF2-40B4-BE49-F238E27FC236}">
                            <a16:creationId xmlns:a16="http://schemas.microsoft.com/office/drawing/2014/main" id="{8AACB7F2-D0E6-47E0-BEF7-DA6452D57E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696" y="4923047"/>
                        <a:ext cx="1189637" cy="4717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>
            <a:extLst>
              <a:ext uri="{FF2B5EF4-FFF2-40B4-BE49-F238E27FC236}">
                <a16:creationId xmlns:a16="http://schemas.microsoft.com/office/drawing/2014/main" id="{E91AEC74-1005-4CAA-9372-5FF7D1B6E83B}"/>
              </a:ext>
            </a:extLst>
          </p:cNvPr>
          <p:cNvGraphicFramePr>
            <a:graphicFrameLocks noChangeAspect="1"/>
          </p:cNvGraphicFramePr>
          <p:nvPr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249999720"/>
              </p:ext>
            </p:extLst>
          </p:nvPr>
        </p:nvGraphicFramePr>
        <p:xfrm>
          <a:off x="310232" y="5419272"/>
          <a:ext cx="1328415" cy="486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1" name="Equation" r:id="rId94" imgW="2527200" imgH="838080" progId="Equation.DSMT4">
                  <p:embed/>
                </p:oleObj>
              </mc:Choice>
              <mc:Fallback>
                <p:oleObj name="Equation" r:id="rId94" imgW="2527200" imgH="838080" progId="Equation.DSMT4">
                  <p:embed/>
                  <p:pic>
                    <p:nvPicPr>
                      <p:cNvPr id="110" name="对象 109">
                        <a:extLst>
                          <a:ext uri="{FF2B5EF4-FFF2-40B4-BE49-F238E27FC236}">
                            <a16:creationId xmlns:a16="http://schemas.microsoft.com/office/drawing/2014/main" id="{9D0B5327-9570-4AFC-92FB-0DC144D2AB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32" y="5419272"/>
                        <a:ext cx="1328415" cy="4863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36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8" grpId="0" autoUpdateAnimBg="0"/>
      <p:bldP spid="59" grpId="0" autoUpdateAnimBg="0"/>
      <p:bldP spid="62" grpId="0" autoUpdateAnimBg="0"/>
      <p:bldP spid="63" grpId="0" autoUpdateAnimBg="0"/>
      <p:bldP spid="65" grpId="0"/>
      <p:bldP spid="70" grpId="0"/>
      <p:bldP spid="71" grpId="0"/>
      <p:bldP spid="102" grpId="0" animBg="1"/>
      <p:bldP spid="104" grpId="0"/>
      <p:bldP spid="106" grpId="0"/>
      <p:bldP spid="107" grpId="0"/>
      <p:bldP spid="10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37"/>
          <p:cNvSpPr/>
          <p:nvPr>
            <p:custDataLst>
              <p:tags r:id="rId2"/>
            </p:custDataLst>
          </p:nvPr>
        </p:nvSpPr>
        <p:spPr>
          <a:xfrm>
            <a:off x="0" y="477520"/>
            <a:ext cx="9144000" cy="8077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6735" y="617836"/>
            <a:ext cx="3903980" cy="62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证明级数           收敛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609153112"/>
              </p:ext>
            </p:extLst>
          </p:nvPr>
        </p:nvGraphicFramePr>
        <p:xfrm>
          <a:off x="2590165" y="502070"/>
          <a:ext cx="697207" cy="765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8" name="Equation" r:id="rId27" imgW="457200" imgH="501650" progId="Equation.DSMT4">
                  <p:embed/>
                </p:oleObj>
              </mc:Choice>
              <mc:Fallback>
                <p:oleObj name="Equation" r:id="rId27" imgW="457200" imgH="501650" progId="Equation.DSMT4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165" y="502070"/>
                        <a:ext cx="697207" cy="7651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9843748"/>
              </p:ext>
            </p:extLst>
          </p:nvPr>
        </p:nvGraphicFramePr>
        <p:xfrm>
          <a:off x="1972310" y="1353277"/>
          <a:ext cx="3237865" cy="64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9" name="Equation" r:id="rId29" imgW="100279200" imgH="20116800" progId="Equation.DSMT4">
                  <p:embed/>
                </p:oleObj>
              </mc:Choice>
              <mc:Fallback>
                <p:oleObj name="Equation" r:id="rId29" imgW="100279200" imgH="20116800" progId="Equation.DSMT4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2310" y="1353277"/>
                        <a:ext cx="3237865" cy="6496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003958846"/>
              </p:ext>
            </p:extLst>
          </p:nvPr>
        </p:nvGraphicFramePr>
        <p:xfrm>
          <a:off x="2122805" y="2219325"/>
          <a:ext cx="3662045" cy="805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0" name="Equation" r:id="rId31" imgW="2230120" imgH="490855" progId="Equation.DSMT4">
                  <p:embed/>
                </p:oleObj>
              </mc:Choice>
              <mc:Fallback>
                <p:oleObj name="Equation" r:id="rId31" imgW="2230120" imgH="490855" progId="Equation.DSMT4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805" y="2219325"/>
                        <a:ext cx="3662045" cy="805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90719082"/>
              </p:ext>
            </p:extLst>
          </p:nvPr>
        </p:nvGraphicFramePr>
        <p:xfrm>
          <a:off x="2122805" y="3122295"/>
          <a:ext cx="4467225" cy="75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1" name="Equation" r:id="rId33" imgW="2720975" imgH="457200" progId="Equation.DSMT4">
                  <p:embed/>
                </p:oleObj>
              </mc:Choice>
              <mc:Fallback>
                <p:oleObj name="Equation" r:id="rId33" imgW="2720975" imgH="457200" progId="Equation.DSMT4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805" y="3122295"/>
                        <a:ext cx="4467225" cy="756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187401306"/>
              </p:ext>
            </p:extLst>
          </p:nvPr>
        </p:nvGraphicFramePr>
        <p:xfrm>
          <a:off x="2167871" y="3851773"/>
          <a:ext cx="929640" cy="756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2" name="Equation" r:id="rId35" imgW="568960" imgH="457200" progId="Equation.DSMT4">
                  <p:embed/>
                </p:oleObj>
              </mc:Choice>
              <mc:Fallback>
                <p:oleObj name="Equation" r:id="rId35" imgW="568960" imgH="45720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871" y="3851773"/>
                        <a:ext cx="929640" cy="7569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64240886"/>
              </p:ext>
            </p:extLst>
          </p:nvPr>
        </p:nvGraphicFramePr>
        <p:xfrm>
          <a:off x="1528445" y="1511935"/>
          <a:ext cx="443865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3" name="Equation" r:id="rId37" imgW="256540" imgH="189865" progId="Equation.DSMT4">
                  <p:embed/>
                </p:oleObj>
              </mc:Choice>
              <mc:Fallback>
                <p:oleObj name="Equation" r:id="rId37" imgW="256540" imgH="189865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445" y="1511935"/>
                        <a:ext cx="443865" cy="339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824491281"/>
              </p:ext>
            </p:extLst>
          </p:nvPr>
        </p:nvGraphicFramePr>
        <p:xfrm>
          <a:off x="3210541" y="4055608"/>
          <a:ext cx="495935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4" name="Equation" r:id="rId39" imgW="278765" imgH="189865" progId="Equation.DSMT4">
                  <p:embed/>
                </p:oleObj>
              </mc:Choice>
              <mc:Fallback>
                <p:oleObj name="Equation" r:id="rId39" imgW="278765" imgH="189865" progId="Equation.DSMT4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541" y="4055608"/>
                        <a:ext cx="495935" cy="339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01370" y="1433194"/>
            <a:ext cx="727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sp>
        <p:nvSpPr>
          <p:cNvPr id="17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92797" y="4700252"/>
            <a:ext cx="27336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即数列       有界，</a:t>
            </a:r>
          </a:p>
        </p:txBody>
      </p:sp>
      <p:sp>
        <p:nvSpPr>
          <p:cNvPr id="18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048317" y="4692632"/>
            <a:ext cx="267779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同时也是递增数列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0" name="Object 22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53280854"/>
              </p:ext>
            </p:extLst>
          </p:nvPr>
        </p:nvGraphicFramePr>
        <p:xfrm>
          <a:off x="1834197" y="4761847"/>
          <a:ext cx="463550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5" name="Equation" r:id="rId41" imgW="14325600" imgH="11582400" progId="Equation.DSMT4">
                  <p:embed/>
                </p:oleObj>
              </mc:Choice>
              <mc:Fallback>
                <p:oleObj name="Equation" r:id="rId41" imgW="14325600" imgH="11582400" progId="Equation.DSMT4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197" y="4761847"/>
                        <a:ext cx="463550" cy="375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679757" y="4691362"/>
            <a:ext cx="2531745" cy="54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故数列        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Object 24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602992427"/>
              </p:ext>
            </p:extLst>
          </p:nvPr>
        </p:nvGraphicFramePr>
        <p:xfrm>
          <a:off x="6797992" y="4737082"/>
          <a:ext cx="463550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76" name="Equation" r:id="rId43" imgW="14325600" imgH="11582400" progId="Equation.DSMT4">
                  <p:embed/>
                </p:oleObj>
              </mc:Choice>
              <mc:Fallback>
                <p:oleObj name="Equation" r:id="rId43" imgW="14325600" imgH="11582400" progId="Equation.DSMT4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992" y="4737082"/>
                        <a:ext cx="463550" cy="375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0029" y="5173962"/>
            <a:ext cx="2879408" cy="54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所以，原级数收敛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6"/>
          <p:cNvSpPr txBox="1"/>
          <p:nvPr>
            <p:custDataLst>
              <p:tags r:id="rId22"/>
            </p:custDataLst>
          </p:nvPr>
        </p:nvSpPr>
        <p:spPr>
          <a:xfrm>
            <a:off x="2943382" y="5173962"/>
            <a:ext cx="868045" cy="3714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24"/>
            </p:custDataLst>
          </p:nvPr>
        </p:nvSpPr>
        <p:spPr>
          <a:xfrm>
            <a:off x="2133917" y="54396"/>
            <a:ext cx="196151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级数的收敛与发散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7CA48DD-B18E-43C3-9D64-34E2AD06E26D}"/>
              </a:ext>
            </a:extLst>
          </p:cNvPr>
          <p:cNvSpPr/>
          <p:nvPr/>
        </p:nvSpPr>
        <p:spPr>
          <a:xfrm>
            <a:off x="13335" y="576729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注：级数的敛散性证明等于数列敛散性，没有套路，要靠积累。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6" grpId="0" bldLvl="0" animBg="1"/>
      <p:bldP spid="17" grpId="0" bldLvl="0" animBg="1"/>
      <p:bldP spid="18" grpId="0" bldLvl="0" animBg="1"/>
      <p:bldP spid="21" grpId="0" bldLvl="0" animBg="1"/>
      <p:bldP spid="25" grpId="0" bldLvl="0" animBg="1"/>
      <p:bldP spid="26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>
            <a:extLst>
              <a:ext uri="{FF2B5EF4-FFF2-40B4-BE49-F238E27FC236}">
                <a16:creationId xmlns:a16="http://schemas.microsoft.com/office/drawing/2014/main" id="{B06305F4-B8F6-4EA9-8ECB-4853738DC99E}"/>
              </a:ext>
            </a:extLst>
          </p:cNvPr>
          <p:cNvSpPr txBox="1"/>
          <p:nvPr/>
        </p:nvSpPr>
        <p:spPr>
          <a:xfrm>
            <a:off x="34952" y="1071092"/>
            <a:ext cx="9088094" cy="32534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468630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二．收敛级数的基本性质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5641" y="1834198"/>
            <a:ext cx="2497455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）若级数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214167387"/>
              </p:ext>
            </p:extLst>
          </p:nvPr>
        </p:nvGraphicFramePr>
        <p:xfrm>
          <a:off x="2398881" y="1599248"/>
          <a:ext cx="663575" cy="85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6" name="Equation" r:id="rId42" imgW="1014730" imgH="1293495" progId="Equation.3">
                  <p:embed/>
                </p:oleObj>
              </mc:Choice>
              <mc:Fallback>
                <p:oleObj name="Equation" r:id="rId42" imgW="1014730" imgH="1293495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881" y="1599248"/>
                        <a:ext cx="663575" cy="850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45311" y="1814513"/>
            <a:ext cx="145161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63" name="Object 6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11223293"/>
              </p:ext>
            </p:extLst>
          </p:nvPr>
        </p:nvGraphicFramePr>
        <p:xfrm>
          <a:off x="4836011" y="1621473"/>
          <a:ext cx="1202055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7" name="Equation" r:id="rId44" imgW="660400" imgH="431800" progId="Equation.3">
                  <p:embed/>
                </p:oleObj>
              </mc:Choice>
              <mc:Fallback>
                <p:oleObj name="Equation" r:id="rId44" imgW="660400" imgH="43180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6011" y="1621473"/>
                        <a:ext cx="1202055" cy="821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82161" y="1814513"/>
            <a:ext cx="3140884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则各项乘以常数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所得</a:t>
            </a:r>
          </a:p>
        </p:txBody>
      </p:sp>
      <p:sp>
        <p:nvSpPr>
          <p:cNvPr id="65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41337" y="2575560"/>
            <a:ext cx="910515" cy="42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</a:p>
        </p:txBody>
      </p:sp>
      <p:sp>
        <p:nvSpPr>
          <p:cNvPr id="67" name="Text Box 1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846623" y="2554944"/>
            <a:ext cx="133604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8" name="Text Box 2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409291" y="1799908"/>
            <a:ext cx="69723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69" name="Text Box 2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142023" y="2548594"/>
            <a:ext cx="1693988" cy="37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其和为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71" name="Rectangle 2"/>
          <p:cNvSpPr txBox="1">
            <a:spLocks noChangeArrowheads="1"/>
          </p:cNvSpPr>
          <p:nvPr>
            <p:custDataLst>
              <p:tags r:id="rId16"/>
            </p:custDataLst>
          </p:nvPr>
        </p:nvSpPr>
        <p:spPr>
          <a:xfrm>
            <a:off x="605641" y="3309682"/>
            <a:ext cx="3546811" cy="49784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）设有两个收敛级数</a:t>
            </a:r>
          </a:p>
        </p:txBody>
      </p:sp>
      <p:graphicFrame>
        <p:nvGraphicFramePr>
          <p:cNvPr id="72" name="Object 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443963753"/>
              </p:ext>
            </p:extLst>
          </p:nvPr>
        </p:nvGraphicFramePr>
        <p:xfrm>
          <a:off x="3980815" y="3132322"/>
          <a:ext cx="1218565" cy="86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8" name="Equation" r:id="rId46" imgW="1817370" imgH="1293495" progId="Equation.3">
                  <p:embed/>
                </p:oleObj>
              </mc:Choice>
              <mc:Fallback>
                <p:oleObj name="Equation" r:id="rId46" imgW="1817370" imgH="1293495" progId="Equation.3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0815" y="3132322"/>
                        <a:ext cx="1218565" cy="869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4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568958358"/>
              </p:ext>
            </p:extLst>
          </p:nvPr>
        </p:nvGraphicFramePr>
        <p:xfrm>
          <a:off x="5273040" y="3084994"/>
          <a:ext cx="123952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9" name="Equation" r:id="rId48" imgW="1840230" imgH="1293495" progId="Equation.3">
                  <p:embed/>
                </p:oleObj>
              </mc:Choice>
              <mc:Fallback>
                <p:oleObj name="Equation" r:id="rId48" imgW="1840230" imgH="1293495" progId="Equation.3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040" y="3084994"/>
                        <a:ext cx="1239520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460101" y="3253105"/>
            <a:ext cx="110363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则级数</a:t>
            </a:r>
          </a:p>
        </p:txBody>
      </p:sp>
      <p:graphicFrame>
        <p:nvGraphicFramePr>
          <p:cNvPr id="75" name="Object 6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939644265"/>
              </p:ext>
            </p:extLst>
          </p:nvPr>
        </p:nvGraphicFramePr>
        <p:xfrm>
          <a:off x="7521410" y="3084994"/>
          <a:ext cx="1239520" cy="738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0" name="Equation" r:id="rId50" imgW="2174240" imgH="1293495" progId="Equation.3">
                  <p:embed/>
                </p:oleObj>
              </mc:Choice>
              <mc:Fallback>
                <p:oleObj name="Equation" r:id="rId50" imgW="2174240" imgH="1293495" progId="Equation.3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1410" y="3084994"/>
                        <a:ext cx="1239520" cy="7389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39806" y="3866745"/>
            <a:ext cx="349250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其和为</a:t>
            </a:r>
          </a:p>
        </p:txBody>
      </p:sp>
      <p:graphicFrame>
        <p:nvGraphicFramePr>
          <p:cNvPr id="77" name="Object 8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42326185"/>
              </p:ext>
            </p:extLst>
          </p:nvPr>
        </p:nvGraphicFramePr>
        <p:xfrm>
          <a:off x="2368888" y="3983588"/>
          <a:ext cx="857250" cy="34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1" name="Equation" r:id="rId52" imgW="1159510" imgH="457200" progId="Equation.3">
                  <p:embed/>
                </p:oleObj>
              </mc:Choice>
              <mc:Fallback>
                <p:oleObj name="Equation" r:id="rId52" imgW="1159510" imgH="457200" progId="Equation.3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888" y="3983588"/>
                        <a:ext cx="857250" cy="3409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9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309867112"/>
              </p:ext>
            </p:extLst>
          </p:nvPr>
        </p:nvGraphicFramePr>
        <p:xfrm>
          <a:off x="1123349" y="2449512"/>
          <a:ext cx="723274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2" name="Equation" r:id="rId54" imgW="1237615" imgH="1249045" progId="Equation.3">
                  <p:embed/>
                </p:oleObj>
              </mc:Choice>
              <mc:Fallback>
                <p:oleObj name="Equation" r:id="rId54" imgW="1237615" imgH="1249045" progId="Equation.3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349" y="2449512"/>
                        <a:ext cx="723274" cy="731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8">
            <a:extLst>
              <a:ext uri="{FF2B5EF4-FFF2-40B4-BE49-F238E27FC236}">
                <a16:creationId xmlns:a16="http://schemas.microsoft.com/office/drawing/2014/main" id="{8818F44A-74F6-461A-BDBE-13B26D1FA6C3}"/>
              </a:ext>
            </a:extLst>
          </p:cNvPr>
          <p:cNvSpPr txBox="1"/>
          <p:nvPr/>
        </p:nvSpPr>
        <p:spPr>
          <a:xfrm>
            <a:off x="-3063" y="1099781"/>
            <a:ext cx="46863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10.1.1. (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线性性质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E1251CC5-12BC-4F8F-A9F9-02E21267F298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96341" y="4497935"/>
            <a:ext cx="1967230" cy="37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）令</a:t>
            </a:r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80932718-44A4-498E-A6B5-8C3B9ECB90A2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150742357"/>
              </p:ext>
            </p:extLst>
          </p:nvPr>
        </p:nvGraphicFramePr>
        <p:xfrm>
          <a:off x="2368888" y="4453862"/>
          <a:ext cx="1000451" cy="616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3" name="Equation" r:id="rId56" imgW="35661600" imgH="21945600" progId="Equation.DSMT4">
                  <p:embed/>
                </p:oleObj>
              </mc:Choice>
              <mc:Fallback>
                <p:oleObj name="Equation" r:id="rId56" imgW="35661600" imgH="21945600" progId="Equation.DSMT4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888" y="4453862"/>
                        <a:ext cx="1000451" cy="6161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3">
            <a:extLst>
              <a:ext uri="{FF2B5EF4-FFF2-40B4-BE49-F238E27FC236}">
                <a16:creationId xmlns:a16="http://schemas.microsoft.com/office/drawing/2014/main" id="{F4F887FA-EF2E-439C-8788-12DAF975B41E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6129" y="4541221"/>
            <a:ext cx="925830" cy="37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33" name="Object 14">
            <a:extLst>
              <a:ext uri="{FF2B5EF4-FFF2-40B4-BE49-F238E27FC236}">
                <a16:creationId xmlns:a16="http://schemas.microsoft.com/office/drawing/2014/main" id="{94FA7964-12FA-46C7-9EE4-5606203CECF7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48555450"/>
              </p:ext>
            </p:extLst>
          </p:nvPr>
        </p:nvGraphicFramePr>
        <p:xfrm>
          <a:off x="3789044" y="4409418"/>
          <a:ext cx="1225012" cy="70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4" name="Equation" r:id="rId58" imgW="2174240" imgH="1249045" progId="Equation.3">
                  <p:embed/>
                </p:oleObj>
              </mc:Choice>
              <mc:Fallback>
                <p:oleObj name="Equation" r:id="rId58" imgW="2174240" imgH="1249045" progId="Equation.3">
                  <p:embed/>
                  <p:pic>
                    <p:nvPicPr>
                      <p:cNvPr id="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044" y="4409418"/>
                        <a:ext cx="1225012" cy="7050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5">
            <a:extLst>
              <a:ext uri="{FF2B5EF4-FFF2-40B4-BE49-F238E27FC236}">
                <a16:creationId xmlns:a16="http://schemas.microsoft.com/office/drawing/2014/main" id="{FDFAB4F0-9FB4-49DC-BC27-A12AF3E6E511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409425261"/>
              </p:ext>
            </p:extLst>
          </p:nvPr>
        </p:nvGraphicFramePr>
        <p:xfrm>
          <a:off x="4989414" y="4571581"/>
          <a:ext cx="795655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5" name="Equation" r:id="rId60" imgW="22860000" imgH="10363200" progId="Equation.DSMT4">
                  <p:embed/>
                </p:oleObj>
              </mc:Choice>
              <mc:Fallback>
                <p:oleObj name="Equation" r:id="rId60" imgW="22860000" imgH="10363200" progId="Equation.DSMT4">
                  <p:embed/>
                  <p:pic>
                    <p:nvPicPr>
                      <p:cNvPr id="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414" y="4571581"/>
                        <a:ext cx="795655" cy="3606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6">
            <a:extLst>
              <a:ext uri="{FF2B5EF4-FFF2-40B4-BE49-F238E27FC236}">
                <a16:creationId xmlns:a16="http://schemas.microsoft.com/office/drawing/2014/main" id="{86AE0286-4C0B-4C71-B0C7-EA3B254DAA1C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27034695"/>
              </p:ext>
            </p:extLst>
          </p:nvPr>
        </p:nvGraphicFramePr>
        <p:xfrm>
          <a:off x="6038066" y="4541221"/>
          <a:ext cx="1239698" cy="4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6" name="Equation" r:id="rId62" imgW="1929130" imgH="724535" progId="Equation.3">
                  <p:embed/>
                </p:oleObj>
              </mc:Choice>
              <mc:Fallback>
                <p:oleObj name="Equation" r:id="rId62" imgW="1929130" imgH="724535" progId="Equation.3">
                  <p:embed/>
                  <p:pic>
                    <p:nvPicPr>
                      <p:cNvPr id="11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066" y="4541221"/>
                        <a:ext cx="1239698" cy="4670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7">
            <a:extLst>
              <a:ext uri="{FF2B5EF4-FFF2-40B4-BE49-F238E27FC236}">
                <a16:creationId xmlns:a16="http://schemas.microsoft.com/office/drawing/2014/main" id="{062D7752-5F59-41E8-BED5-DCF1DE8AA680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445925753"/>
              </p:ext>
            </p:extLst>
          </p:nvPr>
        </p:nvGraphicFramePr>
        <p:xfrm>
          <a:off x="8363727" y="4622661"/>
          <a:ext cx="636270" cy="328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7" name="Equation" r:id="rId64" imgW="892175" imgH="457200" progId="Equation.3">
                  <p:embed/>
                </p:oleObj>
              </mc:Choice>
              <mc:Fallback>
                <p:oleObj name="Equation" r:id="rId64" imgW="892175" imgH="457200" progId="Equation.3">
                  <p:embed/>
                  <p:pic>
                    <p:nvPicPr>
                      <p:cNvPr id="1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3727" y="4622661"/>
                        <a:ext cx="636270" cy="328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1">
            <a:extLst>
              <a:ext uri="{FF2B5EF4-FFF2-40B4-BE49-F238E27FC236}">
                <a16:creationId xmlns:a16="http://schemas.microsoft.com/office/drawing/2014/main" id="{A3BE5A27-B3FD-408F-81A6-07269F7A0B20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409030520"/>
              </p:ext>
            </p:extLst>
          </p:nvPr>
        </p:nvGraphicFramePr>
        <p:xfrm>
          <a:off x="7277764" y="4559161"/>
          <a:ext cx="1061085" cy="45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8" name="Equation" r:id="rId66" imgW="30480000" imgH="13106400" progId="Equation.DSMT4">
                  <p:embed/>
                </p:oleObj>
              </mc:Choice>
              <mc:Fallback>
                <p:oleObj name="Equation" r:id="rId66" imgW="30480000" imgH="13106400" progId="Equation.DSMT4">
                  <p:embed/>
                  <p:pic>
                    <p:nvPicPr>
                      <p:cNvPr id="18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764" y="4559161"/>
                        <a:ext cx="1061085" cy="455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9">
            <a:extLst>
              <a:ext uri="{FF2B5EF4-FFF2-40B4-BE49-F238E27FC236}">
                <a16:creationId xmlns:a16="http://schemas.microsoft.com/office/drawing/2014/main" id="{FD5A9207-9AEC-45EA-B076-83E473AFB489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2738" y="5371550"/>
            <a:ext cx="1548765" cy="37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42" name="Object 10">
            <a:extLst>
              <a:ext uri="{FF2B5EF4-FFF2-40B4-BE49-F238E27FC236}">
                <a16:creationId xmlns:a16="http://schemas.microsoft.com/office/drawing/2014/main" id="{F99741B6-C1FC-433C-A81E-09796717A094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074940643"/>
              </p:ext>
            </p:extLst>
          </p:nvPr>
        </p:nvGraphicFramePr>
        <p:xfrm>
          <a:off x="1352531" y="5298944"/>
          <a:ext cx="1000957" cy="616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9" name="Equation" r:id="rId68" imgW="35661600" imgH="21945600" progId="Equation.DSMT4">
                  <p:embed/>
                </p:oleObj>
              </mc:Choice>
              <mc:Fallback>
                <p:oleObj name="Equation" r:id="rId68" imgW="35661600" imgH="21945600" progId="Equation.DSMT4">
                  <p:embed/>
                  <p:pic>
                    <p:nvPicPr>
                      <p:cNvPr id="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31" y="5298944"/>
                        <a:ext cx="1000957" cy="6161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">
            <a:extLst>
              <a:ext uri="{FF2B5EF4-FFF2-40B4-BE49-F238E27FC236}">
                <a16:creationId xmlns:a16="http://schemas.microsoft.com/office/drawing/2014/main" id="{29196044-0133-4223-9E6F-9EA5A292F5EB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654906419"/>
              </p:ext>
            </p:extLst>
          </p:nvPr>
        </p:nvGraphicFramePr>
        <p:xfrm>
          <a:off x="2505725" y="5275106"/>
          <a:ext cx="1117849" cy="705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0" name="Equation" r:id="rId70" imgW="2051685" imgH="1293495" progId="Equation.3">
                  <p:embed/>
                </p:oleObj>
              </mc:Choice>
              <mc:Fallback>
                <p:oleObj name="Equation" r:id="rId70" imgW="2051685" imgH="1293495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725" y="5275106"/>
                        <a:ext cx="1117849" cy="7050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2">
            <a:extLst>
              <a:ext uri="{FF2B5EF4-FFF2-40B4-BE49-F238E27FC236}">
                <a16:creationId xmlns:a16="http://schemas.microsoft.com/office/drawing/2014/main" id="{5BF6CFA7-FAA1-4C19-A217-3804AB9740E5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637634" y="5401261"/>
            <a:ext cx="671195" cy="37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45" name="Object 13">
            <a:extLst>
              <a:ext uri="{FF2B5EF4-FFF2-40B4-BE49-F238E27FC236}">
                <a16:creationId xmlns:a16="http://schemas.microsoft.com/office/drawing/2014/main" id="{BF11C9F3-8312-41F1-82FB-277DFF4A2256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707171565"/>
              </p:ext>
            </p:extLst>
          </p:nvPr>
        </p:nvGraphicFramePr>
        <p:xfrm>
          <a:off x="4152452" y="5238059"/>
          <a:ext cx="1785150" cy="75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1" name="Equation" r:id="rId72" imgW="2977515" imgH="1249045" progId="Equation.3">
                  <p:embed/>
                </p:oleObj>
              </mc:Choice>
              <mc:Fallback>
                <p:oleObj name="Equation" r:id="rId72" imgW="2977515" imgH="1249045" progId="Equation.3">
                  <p:embed/>
                  <p:pic>
                    <p:nvPicPr>
                      <p:cNvPr id="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452" y="5238059"/>
                        <a:ext cx="1785150" cy="75035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4">
            <a:extLst>
              <a:ext uri="{FF2B5EF4-FFF2-40B4-BE49-F238E27FC236}">
                <a16:creationId xmlns:a16="http://schemas.microsoft.com/office/drawing/2014/main" id="{1348DF25-D9E9-46AF-B830-D64C527B4CE2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422527025"/>
              </p:ext>
            </p:extLst>
          </p:nvPr>
        </p:nvGraphicFramePr>
        <p:xfrm>
          <a:off x="5929514" y="5437256"/>
          <a:ext cx="1030605" cy="35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2" name="Equation" r:id="rId74" imgW="30175200" imgH="10363200" progId="Equation.DSMT4">
                  <p:embed/>
                </p:oleObj>
              </mc:Choice>
              <mc:Fallback>
                <p:oleObj name="Equation" r:id="rId74" imgW="30175200" imgH="1036320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514" y="5437256"/>
                        <a:ext cx="1030605" cy="3536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5">
            <a:extLst>
              <a:ext uri="{FF2B5EF4-FFF2-40B4-BE49-F238E27FC236}">
                <a16:creationId xmlns:a16="http://schemas.microsoft.com/office/drawing/2014/main" id="{645D6BCA-99A7-486F-BA41-94076F678766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171186908"/>
              </p:ext>
            </p:extLst>
          </p:nvPr>
        </p:nvGraphicFramePr>
        <p:xfrm>
          <a:off x="6960119" y="5482121"/>
          <a:ext cx="1963203" cy="29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3" name="Equation" r:id="rId76" imgW="3211830" imgH="479425" progId="Equation.3">
                  <p:embed/>
                </p:oleObj>
              </mc:Choice>
              <mc:Fallback>
                <p:oleObj name="Equation" r:id="rId76" imgW="3211830" imgH="479425" progId="Equation.3">
                  <p:embed/>
                  <p:pic>
                    <p:nvPicPr>
                      <p:cNvPr id="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0119" y="5482121"/>
                        <a:ext cx="1963203" cy="2909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11">
            <a:extLst>
              <a:ext uri="{FF2B5EF4-FFF2-40B4-BE49-F238E27FC236}">
                <a16:creationId xmlns:a16="http://schemas.microsoft.com/office/drawing/2014/main" id="{A8B59BF6-B849-4301-99DA-8DCE9CC3CA5E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239806" y="5987683"/>
            <a:ext cx="912046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1" grpId="0" autoUpdateAnimBg="0"/>
      <p:bldP spid="64" grpId="0" autoUpdateAnimBg="0"/>
      <p:bldP spid="65" grpId="0" autoUpdateAnimBg="0"/>
      <p:bldP spid="67" grpId="0" autoUpdateAnimBg="0"/>
      <p:bldP spid="68" grpId="0" autoUpdateAnimBg="0"/>
      <p:bldP spid="69" grpId="0" build="p" autoUpdateAnimBg="0" advAuto="0"/>
      <p:bldP spid="71" grpId="0"/>
      <p:bldP spid="74" grpId="0" autoUpdateAnimBg="0"/>
      <p:bldP spid="76" grpId="0" autoUpdateAnimBg="0"/>
      <p:bldP spid="30" grpId="0" autoUpdateAnimBg="0"/>
      <p:bldP spid="32" grpId="0" autoUpdateAnimBg="0"/>
      <p:bldP spid="41" grpId="0" autoUpdateAnimBg="0"/>
      <p:bldP spid="44" grpId="0" autoUpdateAnimBg="0"/>
      <p:bldP spid="4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5135" y="2600334"/>
            <a:ext cx="577596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若两级数中一个收敛一个发散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828010493"/>
              </p:ext>
            </p:extLst>
          </p:nvPr>
        </p:nvGraphicFramePr>
        <p:xfrm>
          <a:off x="5676565" y="2402849"/>
          <a:ext cx="148526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7" name="Equation" r:id="rId21" imgW="2129790" imgH="1249045" progId="Equation.3">
                  <p:embed/>
                </p:oleObj>
              </mc:Choice>
              <mc:Fallback>
                <p:oleObj name="Equation" r:id="rId21" imgW="2129790" imgH="1249045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565" y="2402849"/>
                        <a:ext cx="1485265" cy="873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61830" y="2589866"/>
            <a:ext cx="125603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4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01147" y="3653985"/>
            <a:ext cx="3676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但若二个级数都发散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45" name="Object 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72744647"/>
              </p:ext>
            </p:extLst>
          </p:nvPr>
        </p:nvGraphicFramePr>
        <p:xfrm>
          <a:off x="3298042" y="3439355"/>
          <a:ext cx="1485265" cy="87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8" name="Equation" r:id="rId23" imgW="2129790" imgH="1249045" progId="Equation.3">
                  <p:embed/>
                </p:oleObj>
              </mc:Choice>
              <mc:Fallback>
                <p:oleObj name="Equation" r:id="rId23" imgW="2129790" imgH="1249045" progId="Equation.3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042" y="3439355"/>
                        <a:ext cx="1485265" cy="8724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54427" y="3658430"/>
            <a:ext cx="254444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不一定发散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7" name="Text Box 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11151" y="4446063"/>
            <a:ext cx="92138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8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45404643"/>
              </p:ext>
            </p:extLst>
          </p:nvPr>
        </p:nvGraphicFramePr>
        <p:xfrm>
          <a:off x="1920801" y="4452413"/>
          <a:ext cx="194564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9" name="Equation" r:id="rId25" imgW="2642870" imgH="613410" progId="Equation.3">
                  <p:embed/>
                </p:oleObj>
              </mc:Choice>
              <mc:Fallback>
                <p:oleObj name="Equation" r:id="rId25" imgW="2642870" imgH="613410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01" y="4452413"/>
                        <a:ext cx="1945640" cy="4483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84407962"/>
              </p:ext>
            </p:extLst>
          </p:nvPr>
        </p:nvGraphicFramePr>
        <p:xfrm>
          <a:off x="4103296" y="4437808"/>
          <a:ext cx="175958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0" name="Equation" r:id="rId27" imgW="2397760" imgH="624205" progId="Equation.3">
                  <p:embed/>
                </p:oleObj>
              </mc:Choice>
              <mc:Fallback>
                <p:oleObj name="Equation" r:id="rId27" imgW="2397760" imgH="624205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296" y="4437808"/>
                        <a:ext cx="1759585" cy="4591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05609122"/>
              </p:ext>
            </p:extLst>
          </p:nvPr>
        </p:nvGraphicFramePr>
        <p:xfrm>
          <a:off x="6099736" y="4460668"/>
          <a:ext cx="1725295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1" name="Equation" r:id="rId29" imgW="2352675" imgH="523875" progId="Equation.3">
                  <p:embed/>
                </p:oleObj>
              </mc:Choice>
              <mc:Fallback>
                <p:oleObj name="Equation" r:id="rId29" imgW="2352675" imgH="523875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736" y="4460668"/>
                        <a:ext cx="1725295" cy="382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1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5135" y="1838334"/>
            <a:ext cx="4521835" cy="39687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收敛级数可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逐项相加或减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2" name="Text Box 1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90446" y="3041024"/>
            <a:ext cx="146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用反证法可证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3" name="矩形 102"/>
          <p:cNvSpPr/>
          <p:nvPr>
            <p:custDataLst>
              <p:tags r:id="rId18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3F763B36-5730-4674-98FE-6CAD67C3C673}"/>
              </a:ext>
            </a:extLst>
          </p:cNvPr>
          <p:cNvSpPr txBox="1"/>
          <p:nvPr/>
        </p:nvSpPr>
        <p:spPr>
          <a:xfrm>
            <a:off x="11141" y="1231061"/>
            <a:ext cx="46863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说明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57EBD89C-DD77-4D67-A216-C85974E8AB66}"/>
              </a:ext>
            </a:extLst>
          </p:cNvPr>
          <p:cNvSpPr/>
          <p:nvPr/>
        </p:nvSpPr>
        <p:spPr>
          <a:xfrm>
            <a:off x="5676565" y="316870"/>
            <a:ext cx="3351924" cy="2211860"/>
          </a:xfrm>
          <a:prstGeom prst="cloudCallout">
            <a:avLst>
              <a:gd name="adj1" fmla="val -77827"/>
              <a:gd name="adj2" fmla="val 10971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这还只是第一条性质呢！后面还有大量命题和定理，所以挂科点又来了！千万要舍得砸时间研读高数！你若舍不得，那么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43" grpId="0" autoUpdateAnimBg="0"/>
      <p:bldP spid="44" grpId="0" autoUpdateAnimBg="0"/>
      <p:bldP spid="46" grpId="0" autoUpdateAnimBg="0"/>
      <p:bldP spid="47" grpId="0" autoUpdateAnimBg="0"/>
      <p:bldP spid="51" grpId="0"/>
      <p:bldP spid="52" grpId="0" build="p" autoUpdateAnimBg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>
            <a:extLst>
              <a:ext uri="{FF2B5EF4-FFF2-40B4-BE49-F238E27FC236}">
                <a16:creationId xmlns:a16="http://schemas.microsoft.com/office/drawing/2014/main" id="{30ADFF4B-E930-4F8F-8F22-EC5FF4E7BB9E}"/>
              </a:ext>
            </a:extLst>
          </p:cNvPr>
          <p:cNvSpPr txBox="1"/>
          <p:nvPr/>
        </p:nvSpPr>
        <p:spPr>
          <a:xfrm>
            <a:off x="27451" y="447700"/>
            <a:ext cx="9095594" cy="1162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178560"/>
            <a:ext cx="743585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在级数前面加上或去掉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不会影响级数的敛散性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80255" y="1861503"/>
            <a:ext cx="273304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将级数</a:t>
            </a: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11535091"/>
              </p:ext>
            </p:extLst>
          </p:nvPr>
        </p:nvGraphicFramePr>
        <p:xfrm>
          <a:off x="2236788" y="1598792"/>
          <a:ext cx="725805" cy="92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4" name="Equation" r:id="rId25" imgW="1014730" imgH="1293495" progId="Equation.3">
                  <p:embed/>
                </p:oleObj>
              </mc:Choice>
              <mc:Fallback>
                <p:oleObj name="Equation" r:id="rId25" imgW="1014730" imgH="1293495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1598792"/>
                        <a:ext cx="725805" cy="929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89361" y="1855014"/>
            <a:ext cx="205359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的前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项去掉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36" name="Object 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990416260"/>
              </p:ext>
            </p:extLst>
          </p:nvPr>
        </p:nvGraphicFramePr>
        <p:xfrm>
          <a:off x="6544321" y="1668892"/>
          <a:ext cx="901437" cy="81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5" name="Equation" r:id="rId27" imgW="1427480" imgH="1293495" progId="Equation.3">
                  <p:embed/>
                </p:oleObj>
              </mc:Choice>
              <mc:Fallback>
                <p:oleObj name="Equation" r:id="rId27" imgW="1427480" imgH="1293495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4321" y="1668892"/>
                        <a:ext cx="901437" cy="8176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54570" y="1881499"/>
            <a:ext cx="1768475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的部分和为</a:t>
            </a:r>
          </a:p>
        </p:txBody>
      </p:sp>
      <p:graphicFrame>
        <p:nvGraphicFramePr>
          <p:cNvPr id="38" name="Object 1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6108779"/>
              </p:ext>
            </p:extLst>
          </p:nvPr>
        </p:nvGraphicFramePr>
        <p:xfrm>
          <a:off x="3470854" y="2474595"/>
          <a:ext cx="167767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6" name="Equation" r:id="rId29" imgW="2230120" imgH="1249045" progId="Equation.3">
                  <p:embed/>
                </p:oleObj>
              </mc:Choice>
              <mc:Fallback>
                <p:oleObj name="Equation" r:id="rId29" imgW="2230120" imgH="1249045" progId="Equation.3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854" y="2474595"/>
                        <a:ext cx="167767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76034774"/>
              </p:ext>
            </p:extLst>
          </p:nvPr>
        </p:nvGraphicFramePr>
        <p:xfrm>
          <a:off x="5309179" y="2757170"/>
          <a:ext cx="1276985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7" name="Equation" r:id="rId31" imgW="33832800" imgH="10363200" progId="Equation.DSMT4">
                  <p:embed/>
                </p:oleObj>
              </mc:Choice>
              <mc:Fallback>
                <p:oleObj name="Equation" r:id="rId31" imgW="33832800" imgH="10363200" progId="Equation.DSMT4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9179" y="2757170"/>
                        <a:ext cx="1276985" cy="391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2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75869810"/>
              </p:ext>
            </p:extLst>
          </p:nvPr>
        </p:nvGraphicFramePr>
        <p:xfrm>
          <a:off x="2271581" y="3545358"/>
          <a:ext cx="984008" cy="337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8" name="Equation" r:id="rId33" imgW="31089600" imgH="10668000" progId="Equation.DSMT4">
                  <p:embed/>
                </p:oleObj>
              </mc:Choice>
              <mc:Fallback>
                <p:oleObj name="Equation" r:id="rId33" imgW="31089600" imgH="106680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581" y="3545358"/>
                        <a:ext cx="984008" cy="3377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972415400"/>
              </p:ext>
            </p:extLst>
          </p:nvPr>
        </p:nvGraphicFramePr>
        <p:xfrm>
          <a:off x="298618" y="3545358"/>
          <a:ext cx="1816511" cy="359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9" name="Equation" r:id="rId35" imgW="2631440" imgH="523875" progId="Equation.3">
                  <p:embed/>
                </p:oleObj>
              </mc:Choice>
              <mc:Fallback>
                <p:oleObj name="Equation" r:id="rId35" imgW="2631440" imgH="523875" progId="Equation.3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18" y="3545358"/>
                        <a:ext cx="1816511" cy="3593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27349" y="4017779"/>
            <a:ext cx="5758815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当级数收敛时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其和的关系为</a:t>
            </a:r>
          </a:p>
        </p:txBody>
      </p:sp>
      <p:graphicFrame>
        <p:nvGraphicFramePr>
          <p:cNvPr id="44" name="Object 16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11306302"/>
              </p:ext>
            </p:extLst>
          </p:nvPr>
        </p:nvGraphicFramePr>
        <p:xfrm>
          <a:off x="4788479" y="4071754"/>
          <a:ext cx="143764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0" name="Equation" r:id="rId37" imgW="38100000" imgH="10363200" progId="Equation.DSMT4">
                  <p:embed/>
                </p:oleObj>
              </mc:Choice>
              <mc:Fallback>
                <p:oleObj name="Equation" r:id="rId37" imgW="38100000" imgH="10363200" progId="Equation.DSMT4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479" y="4071754"/>
                        <a:ext cx="1437640" cy="391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28040" y="4565253"/>
            <a:ext cx="559816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类似可证前面加上有限项的情况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6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295594" y="3469707"/>
            <a:ext cx="205359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极限状况相同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47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309179" y="3488122"/>
            <a:ext cx="3552526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故新旧两级数敛散性相同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Box 20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88203" y="1843835"/>
            <a:ext cx="2735580" cy="41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所得新级数</a:t>
            </a:r>
          </a:p>
        </p:txBody>
      </p:sp>
      <p:sp>
        <p:nvSpPr>
          <p:cNvPr id="49" name="矩形 48"/>
          <p:cNvSpPr/>
          <p:nvPr>
            <p:custDataLst>
              <p:tags r:id="rId1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19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51" name="矩形 50"/>
          <p:cNvSpPr/>
          <p:nvPr>
            <p:custDataLst>
              <p:tags r:id="rId20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52" name="矩形 51"/>
          <p:cNvSpPr/>
          <p:nvPr>
            <p:custDataLst>
              <p:tags r:id="rId21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2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7C713F7C-24DF-4E32-A269-C80DDAC4BB5A}"/>
              </a:ext>
            </a:extLst>
          </p:cNvPr>
          <p:cNvSpPr txBox="1"/>
          <p:nvPr/>
        </p:nvSpPr>
        <p:spPr>
          <a:xfrm>
            <a:off x="13335" y="499961"/>
            <a:ext cx="46863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E8AAC2-5CBF-4D18-8F54-F45C2FF8FD7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76475" y="5021015"/>
            <a:ext cx="1060796" cy="658425"/>
          </a:xfrm>
          <a:prstGeom prst="rect">
            <a:avLst/>
          </a:prstGeom>
        </p:spPr>
      </p:pic>
      <p:sp>
        <p:nvSpPr>
          <p:cNvPr id="31" name="思想气泡: 云 30">
            <a:extLst>
              <a:ext uri="{FF2B5EF4-FFF2-40B4-BE49-F238E27FC236}">
                <a16:creationId xmlns:a16="http://schemas.microsoft.com/office/drawing/2014/main" id="{4A15B3D0-1008-433E-8EFA-96706B8D6CE6}"/>
              </a:ext>
            </a:extLst>
          </p:cNvPr>
          <p:cNvSpPr/>
          <p:nvPr/>
        </p:nvSpPr>
        <p:spPr>
          <a:xfrm>
            <a:off x="6226118" y="4662055"/>
            <a:ext cx="2802369" cy="1359171"/>
          </a:xfrm>
          <a:prstGeom prst="cloudCallout">
            <a:avLst>
              <a:gd name="adj1" fmla="val -72453"/>
              <a:gd name="adj2" fmla="val -42850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毕竟级数的和是“无穷趋势”，改掉几项“无伤根本”。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utoUpdateAnimBg="0"/>
      <p:bldP spid="20" grpId="0" autoUpdateAnimBg="0"/>
      <p:bldP spid="37" grpId="0" autoUpdateAnimBg="0"/>
      <p:bldP spid="43" grpId="0" autoUpdateAnimBg="0"/>
      <p:bldP spid="45" grpId="0" autoUpdateAnimBg="0"/>
      <p:bldP spid="46" grpId="0" autoUpdateAnimBg="0"/>
      <p:bldP spid="47" grpId="0" autoUpdateAnimBg="0"/>
      <p:bldP spid="48" grpId="0" autoUpdateAnimBg="0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8">
            <a:extLst>
              <a:ext uri="{FF2B5EF4-FFF2-40B4-BE49-F238E27FC236}">
                <a16:creationId xmlns:a16="http://schemas.microsoft.com/office/drawing/2014/main" id="{F4083E56-4887-4ADC-A3DA-DF701491BB9A}"/>
              </a:ext>
            </a:extLst>
          </p:cNvPr>
          <p:cNvSpPr txBox="1"/>
          <p:nvPr/>
        </p:nvSpPr>
        <p:spPr>
          <a:xfrm>
            <a:off x="27451" y="447700"/>
            <a:ext cx="9095594" cy="1162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477E0F6E-61D8-426B-A9EE-32358E1BD17A}"/>
              </a:ext>
            </a:extLst>
          </p:cNvPr>
          <p:cNvSpPr txBox="1"/>
          <p:nvPr/>
        </p:nvSpPr>
        <p:spPr>
          <a:xfrm>
            <a:off x="-4446" y="477748"/>
            <a:ext cx="676024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10.1.3 (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收敛级数的加法结合律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600" y="1081846"/>
            <a:ext cx="746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收敛级数加括弧后所成的级数仍收敛于原级数的和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3279" y="17303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设收敛级数</a:t>
            </a:r>
          </a:p>
        </p:txBody>
      </p:sp>
      <p:graphicFrame>
        <p:nvGraphicFramePr>
          <p:cNvPr id="46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23839162"/>
              </p:ext>
            </p:extLst>
          </p:nvPr>
        </p:nvGraphicFramePr>
        <p:xfrm>
          <a:off x="2856719" y="1501460"/>
          <a:ext cx="1337310" cy="95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0" name="Equation" r:id="rId24" imgW="1817370" imgH="1293495" progId="Equation.3">
                  <p:embed/>
                </p:oleObj>
              </mc:Choice>
              <mc:Fallback>
                <p:oleObj name="Equation" r:id="rId24" imgW="1817370" imgH="1293495" progId="Equation.3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719" y="1501460"/>
                        <a:ext cx="1337310" cy="9544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614" y="1730325"/>
            <a:ext cx="373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若按某一规律加括弧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48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702251814"/>
              </p:ext>
            </p:extLst>
          </p:nvPr>
        </p:nvGraphicFramePr>
        <p:xfrm>
          <a:off x="1529569" y="2552385"/>
          <a:ext cx="375348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" name="Equation" r:id="rId26" imgW="5085080" imgH="523875" progId="Equation.3">
                  <p:embed/>
                </p:oleObj>
              </mc:Choice>
              <mc:Fallback>
                <p:oleObj name="Equation" r:id="rId26" imgW="5085080" imgH="523875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569" y="2552385"/>
                        <a:ext cx="375348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9550" y="3131188"/>
            <a:ext cx="541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则新级数的部分和序列 </a:t>
            </a:r>
          </a:p>
        </p:txBody>
      </p:sp>
      <p:graphicFrame>
        <p:nvGraphicFramePr>
          <p:cNvPr id="50" name="Object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047174700"/>
              </p:ext>
            </p:extLst>
          </p:nvPr>
        </p:nvGraphicFramePr>
        <p:xfrm>
          <a:off x="3406311" y="3163890"/>
          <a:ext cx="20193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" name="Equation" r:id="rId28" imgW="2731770" imgH="523875" progId="Equation.3">
                  <p:embed/>
                </p:oleObj>
              </mc:Choice>
              <mc:Fallback>
                <p:oleObj name="Equation" r:id="rId28" imgW="2731770" imgH="523875" progId="Equation.3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311" y="3163890"/>
                        <a:ext cx="201930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334000" y="3116900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为原级数部分和</a:t>
            </a:r>
          </a:p>
        </p:txBody>
      </p:sp>
      <p:sp>
        <p:nvSpPr>
          <p:cNvPr id="52" name="Text Box 12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478130" y="3113562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 </a:t>
            </a:r>
          </a:p>
        </p:txBody>
      </p:sp>
      <p:graphicFrame>
        <p:nvGraphicFramePr>
          <p:cNvPr id="53" name="Object 13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90653178"/>
              </p:ext>
            </p:extLst>
          </p:nvPr>
        </p:nvGraphicFramePr>
        <p:xfrm>
          <a:off x="328929" y="3877048"/>
          <a:ext cx="2019935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3" name="Equation" r:id="rId30" imgW="56083200" imgH="10363200" progId="Equation.DSMT4">
                  <p:embed/>
                </p:oleObj>
              </mc:Choice>
              <mc:Fallback>
                <p:oleObj name="Equation" r:id="rId30" imgW="56083200" imgH="103632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" y="3877048"/>
                        <a:ext cx="2019935" cy="3733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472688" y="3728529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一个子列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55" name="Object 1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96265877"/>
              </p:ext>
            </p:extLst>
          </p:nvPr>
        </p:nvGraphicFramePr>
        <p:xfrm>
          <a:off x="3246926" y="4335836"/>
          <a:ext cx="1831975" cy="471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4" name="Equation" r:id="rId32" imgW="50901600" imgH="13106400" progId="Equation.DSMT4">
                  <p:embed/>
                </p:oleObj>
              </mc:Choice>
              <mc:Fallback>
                <p:oleObj name="Equation" r:id="rId32" imgW="50901600" imgH="131064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926" y="4335836"/>
                        <a:ext cx="1831975" cy="471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6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524315430"/>
              </p:ext>
            </p:extLst>
          </p:nvPr>
        </p:nvGraphicFramePr>
        <p:xfrm>
          <a:off x="5190026" y="4394891"/>
          <a:ext cx="47117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5" name="Equation" r:id="rId34" imgW="635635" imgH="368300" progId="Equation.3">
                  <p:embed/>
                </p:oleObj>
              </mc:Choice>
              <mc:Fallback>
                <p:oleObj name="Equation" r:id="rId34" imgW="635635" imgH="368300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026" y="4394891"/>
                        <a:ext cx="471170" cy="274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23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75614" y="3744397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因此必有</a:t>
            </a:r>
          </a:p>
        </p:txBody>
      </p:sp>
      <p:sp>
        <p:nvSpPr>
          <p:cNvPr id="58" name="Text Box 2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107409" y="1740802"/>
            <a:ext cx="792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</a:p>
        </p:txBody>
      </p:sp>
      <p:sp>
        <p:nvSpPr>
          <p:cNvPr id="103" name="矩形 102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5145E54-FE56-46B8-9CBE-116F8D664E8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9550" y="4807006"/>
            <a:ext cx="1060796" cy="658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/>
      <p:bldP spid="42" grpId="0" autoUpdateAnimBg="0"/>
      <p:bldP spid="47" grpId="0" autoUpdateAnimBg="0"/>
      <p:bldP spid="49" grpId="0" autoUpdateAnimBg="0"/>
      <p:bldP spid="51" grpId="0" autoUpdateAnimBg="0"/>
      <p:bldP spid="52" grpId="0" autoUpdateAnimBg="0"/>
      <p:bldP spid="54" grpId="0" autoUpdateAnimBg="0"/>
      <p:bldP spid="57" grpId="0" autoUpdateAnimBg="0"/>
      <p:bldP spid="58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6669" y="1257224"/>
            <a:ext cx="7467600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若加括弧后的级数发散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则原级数必发散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 Box 1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6669" y="3683096"/>
            <a:ext cx="694746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加括号收敛级数去括弧后所成的级数不一定收敛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2" name="Object 1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59376938"/>
              </p:ext>
            </p:extLst>
          </p:nvPr>
        </p:nvGraphicFramePr>
        <p:xfrm>
          <a:off x="1634200" y="4477104"/>
          <a:ext cx="3160395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4" name="Equation" r:id="rId20" imgW="3936365" imgH="479425" progId="Equation.3">
                  <p:embed/>
                </p:oleObj>
              </mc:Choice>
              <mc:Fallback>
                <p:oleObj name="Equation" r:id="rId20" imgW="3936365" imgH="479425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200" y="4477104"/>
                        <a:ext cx="3160395" cy="382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2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85822" y="4426154"/>
            <a:ext cx="1049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</a:p>
        </p:txBody>
      </p:sp>
      <p:graphicFrame>
        <p:nvGraphicFramePr>
          <p:cNvPr id="64" name="Object 2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74509899"/>
              </p:ext>
            </p:extLst>
          </p:nvPr>
        </p:nvGraphicFramePr>
        <p:xfrm>
          <a:off x="5551964" y="4495633"/>
          <a:ext cx="1773994" cy="267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5" name="Equation" r:id="rId22" imgW="2508885" imgH="356870" progId="Equation.3">
                  <p:embed/>
                </p:oleObj>
              </mc:Choice>
              <mc:Fallback>
                <p:oleObj name="Equation" r:id="rId22" imgW="2508885" imgH="35687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964" y="4495633"/>
                        <a:ext cx="1773994" cy="2671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2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36754" y="4398999"/>
            <a:ext cx="1277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6" name="Text Box 2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0692" y="4427494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103" name="矩形 102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1B94898-87C1-41EB-91FD-FCED167D3E68}"/>
              </a:ext>
            </a:extLst>
          </p:cNvPr>
          <p:cNvSpPr txBox="1"/>
          <p:nvPr/>
        </p:nvSpPr>
        <p:spPr>
          <a:xfrm>
            <a:off x="-4445" y="477748"/>
            <a:ext cx="46863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推论：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0145A5DD-EFCB-442C-9104-41B3C11FA8AC}"/>
              </a:ext>
            </a:extLst>
          </p:cNvPr>
          <p:cNvSpPr txBox="1"/>
          <p:nvPr/>
        </p:nvSpPr>
        <p:spPr>
          <a:xfrm>
            <a:off x="29210" y="2944347"/>
            <a:ext cx="46863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思想气泡: 云 24">
            <a:extLst>
              <a:ext uri="{FF2B5EF4-FFF2-40B4-BE49-F238E27FC236}">
                <a16:creationId xmlns:a16="http://schemas.microsoft.com/office/drawing/2014/main" id="{C4B15276-FA09-491E-9E55-7E1DF86C90EC}"/>
              </a:ext>
            </a:extLst>
          </p:cNvPr>
          <p:cNvSpPr/>
          <p:nvPr/>
        </p:nvSpPr>
        <p:spPr>
          <a:xfrm>
            <a:off x="6271708" y="709032"/>
            <a:ext cx="2703970" cy="1785515"/>
          </a:xfrm>
          <a:prstGeom prst="cloudCallout">
            <a:avLst>
              <a:gd name="adj1" fmla="val -70150"/>
              <a:gd name="adj2" fmla="val 10417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证明发散时常常用这一条性质。调和级数的发散性三种证法之一为例。</a:t>
            </a: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4293A91-C587-4B10-BB65-81CD32230A72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40076346"/>
              </p:ext>
            </p:extLst>
          </p:nvPr>
        </p:nvGraphicFramePr>
        <p:xfrm>
          <a:off x="460142" y="2026297"/>
          <a:ext cx="648775" cy="57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6" name="Equation" r:id="rId24" imgW="25298400" imgH="22555200" progId="Equation.DSMT4">
                  <p:embed/>
                </p:oleObj>
              </mc:Choice>
              <mc:Fallback>
                <p:oleObj name="Equation" r:id="rId24" imgW="25298400" imgH="225552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EECFEDF-0F26-4075-86FC-9C7CEB345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42" y="2026297"/>
                        <a:ext cx="648775" cy="5708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13AC09C-616A-486E-A59F-FFE2E6042C5F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57327646"/>
              </p:ext>
            </p:extLst>
          </p:nvPr>
        </p:nvGraphicFramePr>
        <p:xfrm>
          <a:off x="1135957" y="2028446"/>
          <a:ext cx="4148449" cy="56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7" name="Equation" r:id="rId26" imgW="163982400" imgH="22555200" progId="Equation.DSMT4">
                  <p:embed/>
                </p:oleObj>
              </mc:Choice>
              <mc:Fallback>
                <p:oleObj name="Equation" r:id="rId26" imgW="163982400" imgH="225552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4B36438-0790-4A9D-8D78-BE9A58E83F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957" y="2028446"/>
                        <a:ext cx="4148449" cy="5665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D9D34C9-3B01-4510-9E69-231E3D0128A6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71550948"/>
              </p:ext>
            </p:extLst>
          </p:nvPr>
        </p:nvGraphicFramePr>
        <p:xfrm>
          <a:off x="5324282" y="2006099"/>
          <a:ext cx="2486520" cy="61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8" name="Equation" r:id="rId28" imgW="91744800" imgH="22555200" progId="Equation.DSMT4">
                  <p:embed/>
                </p:oleObj>
              </mc:Choice>
              <mc:Fallback>
                <p:oleObj name="Equation" r:id="rId28" imgW="91744800" imgH="225552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E695198B-40B1-45E6-A314-952E666116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282" y="2006099"/>
                        <a:ext cx="2486520" cy="6112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A1623B58-2754-43EE-97E8-6F56F9A326E0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524111165"/>
              </p:ext>
            </p:extLst>
          </p:nvPr>
        </p:nvGraphicFramePr>
        <p:xfrm>
          <a:off x="7850678" y="2012596"/>
          <a:ext cx="1083254" cy="598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9" name="Equation" r:id="rId30" imgW="40538400" imgH="22555200" progId="Equation.DSMT4">
                  <p:embed/>
                </p:oleObj>
              </mc:Choice>
              <mc:Fallback>
                <p:oleObj name="Equation" r:id="rId30" imgW="40538400" imgH="225552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9705AACB-7F0E-4D1B-97A4-A81E79F001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678" y="2012596"/>
                        <a:ext cx="1083254" cy="5982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bldLvl="0" animBg="1"/>
      <p:bldP spid="20" grpId="0" autoUpdateAnimBg="0"/>
      <p:bldP spid="62" grpId="0" autoUpdateAnimBg="0"/>
      <p:bldP spid="65" grpId="0" autoUpdateAnimBg="0"/>
      <p:bldP spid="66" grpId="0" autoUpdateAnimBg="0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8">
            <a:extLst>
              <a:ext uri="{FF2B5EF4-FFF2-40B4-BE49-F238E27FC236}">
                <a16:creationId xmlns:a16="http://schemas.microsoft.com/office/drawing/2014/main" id="{1D6BE797-F4DC-4176-88BF-4E97517B41C7}"/>
              </a:ext>
            </a:extLst>
          </p:cNvPr>
          <p:cNvSpPr txBox="1"/>
          <p:nvPr/>
        </p:nvSpPr>
        <p:spPr>
          <a:xfrm>
            <a:off x="31897" y="448715"/>
            <a:ext cx="9095594" cy="11620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CC6A134E-D916-4049-899F-E24DC937FAAF}"/>
              </a:ext>
            </a:extLst>
          </p:cNvPr>
          <p:cNvSpPr txBox="1"/>
          <p:nvPr/>
        </p:nvSpPr>
        <p:spPr>
          <a:xfrm>
            <a:off x="0" y="478763"/>
            <a:ext cx="676024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10.1.4 (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级数收敛的必要条件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0191" y="1088972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设收敛级数</a:t>
            </a: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59890153"/>
              </p:ext>
            </p:extLst>
          </p:nvPr>
        </p:nvGraphicFramePr>
        <p:xfrm>
          <a:off x="2251076" y="953898"/>
          <a:ext cx="1008492" cy="738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" name="Equation" r:id="rId25" imgW="1828800" imgH="1337945" progId="Equation.3">
                  <p:embed/>
                </p:oleObj>
              </mc:Choice>
              <mc:Fallback>
                <p:oleObj name="Equation" r:id="rId25" imgW="1828800" imgH="1337945" progId="Equation.3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6" y="953898"/>
                        <a:ext cx="1008492" cy="7380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05621" y="1080717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则必有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561922503"/>
              </p:ext>
            </p:extLst>
          </p:nvPr>
        </p:nvGraphicFramePr>
        <p:xfrm>
          <a:off x="4572000" y="1092391"/>
          <a:ext cx="1303020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" name="Equation" r:id="rId27" imgW="2107565" imgH="747395" progId="Equation.3">
                  <p:embed/>
                </p:oleObj>
              </mc:Choice>
              <mc:Fallback>
                <p:oleObj name="Equation" r:id="rId27" imgW="2107565" imgH="747395" progId="Equation.3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92391"/>
                        <a:ext cx="1303020" cy="45910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2234" y="1625093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295848826"/>
              </p:ext>
            </p:extLst>
          </p:nvPr>
        </p:nvGraphicFramePr>
        <p:xfrm>
          <a:off x="1308708" y="1678359"/>
          <a:ext cx="1497330" cy="368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4" name="Equation" r:id="rId29" imgW="42062400" imgH="10363200" progId="Equation.DSMT4">
                  <p:embed/>
                </p:oleObj>
              </mc:Choice>
              <mc:Fallback>
                <p:oleObj name="Equation" r:id="rId29" imgW="42062400" imgH="10363200" progId="Equation.DSMT4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708" y="1678359"/>
                        <a:ext cx="1497330" cy="3689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780606949"/>
              </p:ext>
            </p:extLst>
          </p:nvPr>
        </p:nvGraphicFramePr>
        <p:xfrm>
          <a:off x="2072619" y="2133658"/>
          <a:ext cx="315849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5" name="Equation" r:id="rId31" imgW="91744800" imgH="13106400" progId="Equation.DSMT4">
                  <p:embed/>
                </p:oleObj>
              </mc:Choice>
              <mc:Fallback>
                <p:oleObj name="Equation" r:id="rId31" imgW="91744800" imgH="13106400" progId="Equation.DSMT4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619" y="2133658"/>
                        <a:ext cx="3158490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8504205"/>
              </p:ext>
            </p:extLst>
          </p:nvPr>
        </p:nvGraphicFramePr>
        <p:xfrm>
          <a:off x="5362035" y="2214116"/>
          <a:ext cx="1228090" cy="235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6" name="Equation" r:id="rId33" imgW="1929130" imgH="368300" progId="Equation.3">
                  <p:embed/>
                </p:oleObj>
              </mc:Choice>
              <mc:Fallback>
                <p:oleObj name="Equation" r:id="rId33" imgW="1929130" imgH="368300" progId="Equation.3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035" y="2214116"/>
                        <a:ext cx="1228090" cy="2355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16833" y="4381010"/>
            <a:ext cx="2667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调和级数</a:t>
            </a: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45534556"/>
              </p:ext>
            </p:extLst>
          </p:nvPr>
        </p:nvGraphicFramePr>
        <p:xfrm>
          <a:off x="2956682" y="4269800"/>
          <a:ext cx="2789640" cy="72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7" name="Equation" r:id="rId35" imgW="4806315" imgH="1249045" progId="Equation.3">
                  <p:embed/>
                </p:oleObj>
              </mc:Choice>
              <mc:Fallback>
                <p:oleObj name="Equation" r:id="rId35" imgW="4806315" imgH="1249045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682" y="4269800"/>
                        <a:ext cx="2789640" cy="7255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805393" y="4424638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虽然</a:t>
            </a:r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926197204"/>
              </p:ext>
            </p:extLst>
          </p:nvPr>
        </p:nvGraphicFramePr>
        <p:xfrm>
          <a:off x="6590125" y="4336902"/>
          <a:ext cx="2092123" cy="59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8" name="Equation" r:id="rId37" imgW="3623945" imgH="1026160" progId="Equation.3">
                  <p:embed/>
                </p:oleObj>
              </mc:Choice>
              <mc:Fallback>
                <p:oleObj name="Equation" r:id="rId37" imgW="3623945" imgH="102616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0125" y="4336902"/>
                        <a:ext cx="2092123" cy="591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26786" y="4995380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但此级数发散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3" name="矩形 102"/>
          <p:cNvSpPr/>
          <p:nvPr>
            <p:custDataLst>
              <p:tags r:id="rId19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DB829A1-144C-4A36-ABA7-38824B2387B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9793" y="2489875"/>
            <a:ext cx="1060796" cy="658425"/>
          </a:xfrm>
          <a:prstGeom prst="rect">
            <a:avLst/>
          </a:prstGeom>
        </p:spPr>
      </p:pic>
      <p:sp>
        <p:nvSpPr>
          <p:cNvPr id="31" name="TextBox 8">
            <a:extLst>
              <a:ext uri="{FF2B5EF4-FFF2-40B4-BE49-F238E27FC236}">
                <a16:creationId xmlns:a16="http://schemas.microsoft.com/office/drawing/2014/main" id="{99A3A056-3081-4CAC-BBAF-4C41DB1DDCB2}"/>
              </a:ext>
            </a:extLst>
          </p:cNvPr>
          <p:cNvSpPr txBox="1"/>
          <p:nvPr/>
        </p:nvSpPr>
        <p:spPr>
          <a:xfrm>
            <a:off x="38343" y="3026459"/>
            <a:ext cx="767489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推论：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642834" y="3053446"/>
            <a:ext cx="5932143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若级数的一般项不趋于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则级数必发散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9E1BA03D-8624-4173-BE31-F0B2A29F82A6}"/>
              </a:ext>
            </a:extLst>
          </p:cNvPr>
          <p:cNvSpPr txBox="1"/>
          <p:nvPr/>
        </p:nvSpPr>
        <p:spPr>
          <a:xfrm>
            <a:off x="38343" y="3641686"/>
            <a:ext cx="767489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957335963"/>
              </p:ext>
            </p:extLst>
          </p:nvPr>
        </p:nvGraphicFramePr>
        <p:xfrm>
          <a:off x="1669887" y="3667815"/>
          <a:ext cx="1247304" cy="46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9" name="Equation" r:id="rId40" imgW="1962785" imgH="724535" progId="Equation.3">
                  <p:embed/>
                </p:oleObj>
              </mc:Choice>
              <mc:Fallback>
                <p:oleObj name="Equation" r:id="rId40" imgW="1962785" imgH="724535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887" y="3667815"/>
                        <a:ext cx="1247304" cy="46269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917190" y="3667816"/>
            <a:ext cx="4343400" cy="460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并非级数收敛的充分条件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" grpId="0" autoUpdateAnimBg="0"/>
      <p:bldP spid="4" grpId="0" autoUpdateAnimBg="0"/>
      <p:bldP spid="6" grpId="0" autoUpdateAnimBg="0"/>
      <p:bldP spid="17" grpId="0" autoUpdateAnimBg="0"/>
      <p:bldP spid="25" grpId="0" autoUpdateAnimBg="0"/>
      <p:bldP spid="27" grpId="0" autoUpdateAnimBg="0"/>
      <p:bldP spid="31" grpId="0" animBg="1"/>
      <p:bldP spid="11" grpId="0" bldLvl="0" animBg="1" autoUpdateAnimBg="0"/>
      <p:bldP spid="32" grpId="0" animBg="1"/>
      <p:bldP spid="1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>
            <a:fillRect/>
          </a:stretch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383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accent2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98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常数项级数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29560" y="3593465"/>
            <a:ext cx="1407795" cy="1950720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03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8" y="3642992"/>
                <a:ext cx="1797282" cy="54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幂级数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形 2" descr="打开的书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6464" y="3707580"/>
            <a:ext cx="439077" cy="439077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4683" y="3655723"/>
            <a:ext cx="490742" cy="490742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4670963" y="3588297"/>
            <a:ext cx="1407512" cy="1918219"/>
            <a:chOff x="5730270" y="3802570"/>
            <a:chExt cx="1876683" cy="255762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文本框 78"/>
              <p:cNvSpPr txBox="1"/>
              <p:nvPr/>
            </p:nvSpPr>
            <p:spPr>
              <a:xfrm>
                <a:off x="6976660" y="3116064"/>
                <a:ext cx="1056778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 bwMode="auto">
            <a:xfrm>
              <a:off x="6232904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38100" cap="flat" cmpd="sng" algn="ctr">
              <a:solidFill>
                <a:srgbClr val="FEFEFE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6" name="图形 105" descr="试管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018" y="3703188"/>
            <a:ext cx="434762" cy="434762"/>
          </a:xfrm>
          <a:prstGeom prst="rect">
            <a:avLst/>
          </a:prstGeom>
        </p:spPr>
      </p:pic>
      <p:pic>
        <p:nvPicPr>
          <p:cNvPr id="107" name="图形 106" descr="望远镜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7294" y="3685258"/>
            <a:ext cx="494741" cy="494741"/>
          </a:xfrm>
          <a:prstGeom prst="rect">
            <a:avLst/>
          </a:prstGeom>
        </p:spPr>
      </p:pic>
      <p:sp>
        <p:nvSpPr>
          <p:cNvPr id="109" name="文本框 79"/>
          <p:cNvSpPr txBox="1"/>
          <p:nvPr/>
        </p:nvSpPr>
        <p:spPr>
          <a:xfrm>
            <a:off x="4739542" y="4666502"/>
            <a:ext cx="1347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100" b="1" kern="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富里叶级数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71433" y="3588560"/>
            <a:ext cx="1407512" cy="1954711"/>
            <a:chOff x="270497" y="3802570"/>
            <a:chExt cx="1876683" cy="2606281"/>
          </a:xfrm>
        </p:grpSpPr>
        <p:grpSp>
          <p:nvGrpSpPr>
            <p:cNvPr id="9" name="组合 8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10" name="椭圆 9"/>
              <p:cNvSpPr/>
              <p:nvPr>
                <p:custDataLst>
                  <p:tags r:id="rId4"/>
                </p:custDataLst>
              </p:nvPr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文本框 5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5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22779" y="3627531"/>
                <a:ext cx="1797282" cy="55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sp>
          <p:nvSpPr>
            <p:cNvPr id="13" name="椭圆 12"/>
            <p:cNvSpPr/>
            <p:nvPr>
              <p:custDataLst>
                <p:tags r:id="rId3"/>
              </p:custDataLst>
            </p:nvPr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Freeform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7101705" y="3736998"/>
            <a:ext cx="398236" cy="398367"/>
          </a:xfrm>
          <a:custGeom>
            <a:avLst/>
            <a:gdLst>
              <a:gd name="T0" fmla="*/ 477377 w 135"/>
              <a:gd name="T1" fmla="*/ 0 h 135"/>
              <a:gd name="T2" fmla="*/ 523950 w 135"/>
              <a:gd name="T3" fmla="*/ 131957 h 135"/>
              <a:gd name="T4" fmla="*/ 345419 w 135"/>
              <a:gd name="T5" fmla="*/ 174649 h 135"/>
              <a:gd name="T6" fmla="*/ 310489 w 135"/>
              <a:gd name="T7" fmla="*/ 174649 h 135"/>
              <a:gd name="T8" fmla="*/ 256153 w 135"/>
              <a:gd name="T9" fmla="*/ 131957 h 135"/>
              <a:gd name="T10" fmla="*/ 302727 w 135"/>
              <a:gd name="T11" fmla="*/ 0 h 135"/>
              <a:gd name="T12" fmla="*/ 306608 w 135"/>
              <a:gd name="T13" fmla="*/ 326012 h 135"/>
              <a:gd name="T14" fmla="*/ 341538 w 135"/>
              <a:gd name="T15" fmla="*/ 236747 h 135"/>
              <a:gd name="T16" fmla="*/ 236748 w 135"/>
              <a:gd name="T17" fmla="*/ 182412 h 135"/>
              <a:gd name="T18" fmla="*/ 205699 w 135"/>
              <a:gd name="T19" fmla="*/ 182412 h 135"/>
              <a:gd name="T20" fmla="*/ 209580 w 135"/>
              <a:gd name="T21" fmla="*/ 147482 h 135"/>
              <a:gd name="T22" fmla="*/ 217342 w 135"/>
              <a:gd name="T23" fmla="*/ 124195 h 135"/>
              <a:gd name="T24" fmla="*/ 217342 w 135"/>
              <a:gd name="T25" fmla="*/ 120314 h 135"/>
              <a:gd name="T26" fmla="*/ 201818 w 135"/>
              <a:gd name="T27" fmla="*/ 73741 h 135"/>
              <a:gd name="T28" fmla="*/ 128077 w 135"/>
              <a:gd name="T29" fmla="*/ 120314 h 135"/>
              <a:gd name="T30" fmla="*/ 124196 w 135"/>
              <a:gd name="T31" fmla="*/ 120314 h 135"/>
              <a:gd name="T32" fmla="*/ 128077 w 135"/>
              <a:gd name="T33" fmla="*/ 139719 h 135"/>
              <a:gd name="T34" fmla="*/ 143601 w 135"/>
              <a:gd name="T35" fmla="*/ 166887 h 135"/>
              <a:gd name="T36" fmla="*/ 124196 w 135"/>
              <a:gd name="T37" fmla="*/ 186293 h 135"/>
              <a:gd name="T38" fmla="*/ 81503 w 135"/>
              <a:gd name="T39" fmla="*/ 236747 h 135"/>
              <a:gd name="T40" fmla="*/ 0 w 135"/>
              <a:gd name="T41" fmla="*/ 267796 h 135"/>
              <a:gd name="T42" fmla="*/ 69860 w 135"/>
              <a:gd name="T43" fmla="*/ 326012 h 135"/>
              <a:gd name="T44" fmla="*/ 275559 w 135"/>
              <a:gd name="T45" fmla="*/ 523948 h 135"/>
              <a:gd name="T46" fmla="*/ 159126 w 135"/>
              <a:gd name="T47" fmla="*/ 236747 h 135"/>
              <a:gd name="T48" fmla="*/ 163007 w 135"/>
              <a:gd name="T49" fmla="*/ 197936 h 135"/>
              <a:gd name="T50" fmla="*/ 174650 w 135"/>
              <a:gd name="T51" fmla="*/ 186293 h 135"/>
              <a:gd name="T52" fmla="*/ 186293 w 135"/>
              <a:gd name="T53" fmla="*/ 197936 h 135"/>
              <a:gd name="T54" fmla="*/ 190174 w 135"/>
              <a:gd name="T55" fmla="*/ 236747 h 135"/>
              <a:gd name="T56" fmla="*/ 314370 w 135"/>
              <a:gd name="T57" fmla="*/ 38811 h 135"/>
              <a:gd name="T58" fmla="*/ 477377 w 135"/>
              <a:gd name="T59" fmla="*/ 50454 h 135"/>
              <a:gd name="T60" fmla="*/ 314370 w 135"/>
              <a:gd name="T61" fmla="*/ 38811 h 135"/>
              <a:gd name="T62" fmla="*/ 314370 w 135"/>
              <a:gd name="T63" fmla="*/ 128076 h 135"/>
              <a:gd name="T64" fmla="*/ 477377 w 135"/>
              <a:gd name="T65" fmla="*/ 116433 h 135"/>
              <a:gd name="T66" fmla="*/ 314370 w 135"/>
              <a:gd name="T67" fmla="*/ 77622 h 135"/>
              <a:gd name="T68" fmla="*/ 477377 w 135"/>
              <a:gd name="T69" fmla="*/ 89265 h 135"/>
              <a:gd name="T70" fmla="*/ 314370 w 135"/>
              <a:gd name="T71" fmla="*/ 77622 h 1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35"/>
              <a:gd name="T109" fmla="*/ 0 h 135"/>
              <a:gd name="T110" fmla="*/ 135 w 135"/>
              <a:gd name="T111" fmla="*/ 135 h 1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35" h="135">
                <a:moveTo>
                  <a:pt x="78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30" y="0"/>
                  <a:pt x="135" y="5"/>
                  <a:pt x="135" y="12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40"/>
                  <a:pt x="130" y="45"/>
                  <a:pt x="123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45"/>
                  <a:pt x="80" y="45"/>
                  <a:pt x="80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71" y="45"/>
                  <a:pt x="66" y="40"/>
                  <a:pt x="66" y="34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5"/>
                  <a:pt x="71" y="0"/>
                  <a:pt x="78" y="0"/>
                </a:cubicBezTo>
                <a:close/>
                <a:moveTo>
                  <a:pt x="71" y="84"/>
                </a:moveTo>
                <a:cubicBezTo>
                  <a:pt x="79" y="84"/>
                  <a:pt x="79" y="84"/>
                  <a:pt x="79" y="84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1"/>
                  <a:pt x="88" y="61"/>
                  <a:pt x="88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7" y="56"/>
                  <a:pt x="64" y="50"/>
                  <a:pt x="61" y="47"/>
                </a:cubicBezTo>
                <a:cubicBezTo>
                  <a:pt x="60" y="47"/>
                  <a:pt x="58" y="47"/>
                  <a:pt x="57" y="47"/>
                </a:cubicBezTo>
                <a:cubicBezTo>
                  <a:pt x="55" y="48"/>
                  <a:pt x="54" y="47"/>
                  <a:pt x="53" y="47"/>
                </a:cubicBezTo>
                <a:cubicBezTo>
                  <a:pt x="52" y="46"/>
                  <a:pt x="52" y="44"/>
                  <a:pt x="51" y="42"/>
                </a:cubicBezTo>
                <a:cubicBezTo>
                  <a:pt x="53" y="41"/>
                  <a:pt x="54" y="39"/>
                  <a:pt x="54" y="38"/>
                </a:cubicBezTo>
                <a:cubicBezTo>
                  <a:pt x="55" y="37"/>
                  <a:pt x="55" y="37"/>
                  <a:pt x="56" y="36"/>
                </a:cubicBezTo>
                <a:cubicBezTo>
                  <a:pt x="56" y="35"/>
                  <a:pt x="56" y="33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6" y="25"/>
                  <a:pt x="55" y="21"/>
                  <a:pt x="52" y="19"/>
                </a:cubicBezTo>
                <a:cubicBezTo>
                  <a:pt x="48" y="16"/>
                  <a:pt x="40" y="16"/>
                  <a:pt x="35" y="19"/>
                </a:cubicBezTo>
                <a:cubicBezTo>
                  <a:pt x="33" y="22"/>
                  <a:pt x="32" y="25"/>
                  <a:pt x="33" y="31"/>
                </a:cubicBezTo>
                <a:cubicBezTo>
                  <a:pt x="33" y="31"/>
                  <a:pt x="33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2" y="35"/>
                  <a:pt x="33" y="36"/>
                </a:cubicBezTo>
                <a:cubicBezTo>
                  <a:pt x="33" y="37"/>
                  <a:pt x="34" y="37"/>
                  <a:pt x="34" y="38"/>
                </a:cubicBezTo>
                <a:cubicBezTo>
                  <a:pt x="35" y="40"/>
                  <a:pt x="36" y="41"/>
                  <a:pt x="37" y="43"/>
                </a:cubicBezTo>
                <a:cubicBezTo>
                  <a:pt x="37" y="44"/>
                  <a:pt x="36" y="46"/>
                  <a:pt x="36" y="47"/>
                </a:cubicBezTo>
                <a:cubicBezTo>
                  <a:pt x="35" y="48"/>
                  <a:pt x="34" y="48"/>
                  <a:pt x="32" y="48"/>
                </a:cubicBezTo>
                <a:cubicBezTo>
                  <a:pt x="31" y="48"/>
                  <a:pt x="29" y="48"/>
                  <a:pt x="27" y="48"/>
                </a:cubicBezTo>
                <a:cubicBezTo>
                  <a:pt x="23" y="51"/>
                  <a:pt x="22" y="56"/>
                  <a:pt x="2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84"/>
                  <a:pt x="10" y="84"/>
                  <a:pt x="10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1" y="84"/>
                  <a:pt x="71" y="84"/>
                  <a:pt x="71" y="84"/>
                </a:cubicBezTo>
                <a:close/>
                <a:moveTo>
                  <a:pt x="41" y="61"/>
                </a:moveTo>
                <a:cubicBezTo>
                  <a:pt x="44" y="52"/>
                  <a:pt x="44" y="52"/>
                  <a:pt x="44" y="52"/>
                </a:cubicBezTo>
                <a:cubicBezTo>
                  <a:pt x="42" y="51"/>
                  <a:pt x="42" y="51"/>
                  <a:pt x="42" y="51"/>
                </a:cubicBezTo>
                <a:cubicBezTo>
                  <a:pt x="44" y="48"/>
                  <a:pt x="44" y="48"/>
                  <a:pt x="44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9" y="61"/>
                  <a:pt x="49" y="61"/>
                  <a:pt x="49" y="61"/>
                </a:cubicBezTo>
                <a:cubicBezTo>
                  <a:pt x="41" y="61"/>
                  <a:pt x="41" y="61"/>
                  <a:pt x="41" y="61"/>
                </a:cubicBezTo>
                <a:close/>
                <a:moveTo>
                  <a:pt x="81" y="10"/>
                </a:moveTo>
                <a:cubicBezTo>
                  <a:pt x="81" y="13"/>
                  <a:pt x="81" y="13"/>
                  <a:pt x="81" y="1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81" y="10"/>
                  <a:pt x="81" y="10"/>
                  <a:pt x="81" y="10"/>
                </a:cubicBezTo>
                <a:close/>
                <a:moveTo>
                  <a:pt x="81" y="30"/>
                </a:moveTo>
                <a:cubicBezTo>
                  <a:pt x="81" y="33"/>
                  <a:pt x="81" y="33"/>
                  <a:pt x="81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81" y="30"/>
                  <a:pt x="81" y="30"/>
                  <a:pt x="81" y="30"/>
                </a:cubicBezTo>
                <a:close/>
                <a:moveTo>
                  <a:pt x="81" y="20"/>
                </a:moveTo>
                <a:cubicBezTo>
                  <a:pt x="81" y="23"/>
                  <a:pt x="81" y="23"/>
                  <a:pt x="81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0"/>
                  <a:pt x="123" y="20"/>
                  <a:pt x="123" y="20"/>
                </a:cubicBezTo>
                <a:lnTo>
                  <a:pt x="81" y="2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3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91"/>
    </mc:Choice>
    <mc:Fallback xmlns="">
      <p:transition advTm="539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37"/>
          <p:cNvSpPr/>
          <p:nvPr>
            <p:custDataLst>
              <p:tags r:id="rId2"/>
            </p:custDataLst>
          </p:nvPr>
        </p:nvSpPr>
        <p:spPr>
          <a:xfrm>
            <a:off x="0" y="477520"/>
            <a:ext cx="9099550" cy="1993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7"/>
            </p:custDataLst>
          </p:nvPr>
        </p:nvSpPr>
        <p:spPr>
          <a:xfrm>
            <a:off x="747395" y="527189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判别下列级数的敛散性：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122834904"/>
              </p:ext>
            </p:extLst>
          </p:nvPr>
        </p:nvGraphicFramePr>
        <p:xfrm>
          <a:off x="1452396" y="984154"/>
          <a:ext cx="4059197" cy="63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7" name="Equation" r:id="rId31" imgW="6378575" imgH="981075" progId="Equation.3">
                  <p:embed/>
                </p:oleObj>
              </mc:Choice>
              <mc:Fallback>
                <p:oleObj name="Equation" r:id="rId31" imgW="6378575" imgH="981075" progId="Equation.3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396" y="984154"/>
                        <a:ext cx="4059197" cy="6324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9"/>
            </p:custDataLst>
          </p:nvPr>
        </p:nvSpPr>
        <p:spPr>
          <a:xfrm>
            <a:off x="681078" y="1104796"/>
            <a:ext cx="814070" cy="3486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TextBox 4"/>
          <p:cNvSpPr txBox="1"/>
          <p:nvPr>
            <p:custDataLst>
              <p:tags r:id="rId10"/>
            </p:custDataLst>
          </p:nvPr>
        </p:nvSpPr>
        <p:spPr>
          <a:xfrm>
            <a:off x="754380" y="1815018"/>
            <a:ext cx="814070" cy="3486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-82550" y="100330"/>
            <a:ext cx="267335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455534131"/>
              </p:ext>
            </p:extLst>
          </p:nvPr>
        </p:nvGraphicFramePr>
        <p:xfrm>
          <a:off x="1535880" y="1655358"/>
          <a:ext cx="1626235" cy="74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8" name="Equation" r:id="rId33" imgW="54254400" imgH="24688800" progId="Equation.DSMT4">
                  <p:embed/>
                </p:oleObj>
              </mc:Choice>
              <mc:Fallback>
                <p:oleObj name="Equation" r:id="rId33" imgW="54254400" imgH="246888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880" y="1655358"/>
                        <a:ext cx="1626235" cy="7420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>
            <p:custDataLst>
              <p:tags r:id="rId13"/>
            </p:custDataLst>
          </p:nvPr>
        </p:nvSpPr>
        <p:spPr>
          <a:xfrm>
            <a:off x="908030" y="2555428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9" name="TextBox 8"/>
          <p:cNvSpPr txBox="1"/>
          <p:nvPr>
            <p:custDataLst>
              <p:tags r:id="rId14"/>
            </p:custDataLst>
          </p:nvPr>
        </p:nvSpPr>
        <p:spPr>
          <a:xfrm>
            <a:off x="1539483" y="2600230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25267" y="2580290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其一般项为</a:t>
            </a:r>
          </a:p>
        </p:txBody>
      </p:sp>
      <p:graphicFrame>
        <p:nvGraphicFramePr>
          <p:cNvPr id="12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023185755"/>
              </p:ext>
            </p:extLst>
          </p:nvPr>
        </p:nvGraphicFramePr>
        <p:xfrm>
          <a:off x="4016824" y="2520006"/>
          <a:ext cx="1981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9" name="Equation" r:id="rId35" imgW="2988310" imgH="992505" progId="Equation.3">
                  <p:embed/>
                </p:oleObj>
              </mc:Choice>
              <mc:Fallback>
                <p:oleObj name="Equation" r:id="rId35" imgW="2988310" imgH="992505" progId="Equation.3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824" y="2520006"/>
                        <a:ext cx="1981200" cy="660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363367" y="3365821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不趋于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6" name="Text Box 1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21110" y="3358980"/>
            <a:ext cx="327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因此原级数发散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157370559"/>
              </p:ext>
            </p:extLst>
          </p:nvPr>
        </p:nvGraphicFramePr>
        <p:xfrm>
          <a:off x="442327" y="3392318"/>
          <a:ext cx="194691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0" name="Equation" r:id="rId37" imgW="2642870" imgH="535305" progId="Equation.3">
                  <p:embed/>
                </p:oleObj>
              </mc:Choice>
              <mc:Fallback>
                <p:oleObj name="Equation" r:id="rId37" imgW="2642870" imgH="535305" progId="Equation.3">
                  <p:embed/>
                  <p:pic>
                    <p:nvPicPr>
                      <p:cNvPr id="0" name="Picture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327" y="3392318"/>
                        <a:ext cx="194691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15"/>
          <p:cNvSpPr txBox="1"/>
          <p:nvPr>
            <p:custDataLst>
              <p:tags r:id="rId20"/>
            </p:custDataLst>
          </p:nvPr>
        </p:nvSpPr>
        <p:spPr>
          <a:xfrm>
            <a:off x="856987" y="4256414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4" name="Rectangle 6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4450" y="227330"/>
            <a:ext cx="267335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66432336"/>
              </p:ext>
            </p:extLst>
          </p:nvPr>
        </p:nvGraphicFramePr>
        <p:xfrm>
          <a:off x="1705339" y="4062412"/>
          <a:ext cx="700405" cy="78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1" name="Equation" r:id="rId39" imgW="19507200" imgH="21945600" progId="Equation.DSMT4">
                  <p:embed/>
                </p:oleObj>
              </mc:Choice>
              <mc:Fallback>
                <p:oleObj name="Equation" r:id="rId39" imgW="19507200" imgH="21945600" progId="Equation.DSMT4">
                  <p:embed/>
                  <p:pic>
                    <p:nvPicPr>
                      <p:cNvPr id="0" name="Picture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5339" y="4062412"/>
                        <a:ext cx="700405" cy="7823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18"/>
          <p:cNvSpPr txBox="1"/>
          <p:nvPr>
            <p:custDataLst>
              <p:tags r:id="rId23"/>
            </p:custDataLst>
          </p:nvPr>
        </p:nvSpPr>
        <p:spPr>
          <a:xfrm>
            <a:off x="2574027" y="4256414"/>
            <a:ext cx="563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71450" y="354330"/>
            <a:ext cx="267335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79068431"/>
              </p:ext>
            </p:extLst>
          </p:nvPr>
        </p:nvGraphicFramePr>
        <p:xfrm>
          <a:off x="3095625" y="4033036"/>
          <a:ext cx="1476375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2" name="Equation" r:id="rId41" imgW="43891200" imgH="24688800" progId="Equation.DSMT4">
                  <p:embed/>
                </p:oleObj>
              </mc:Choice>
              <mc:Fallback>
                <p:oleObj name="Equation" r:id="rId41" imgW="43891200" imgH="24688800" progId="Equation.DSMT4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4033036"/>
                        <a:ext cx="1476375" cy="8331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1"/>
          <p:cNvSpPr txBox="1"/>
          <p:nvPr>
            <p:custDataLst>
              <p:tags r:id="rId26"/>
            </p:custDataLst>
          </p:nvPr>
        </p:nvSpPr>
        <p:spPr>
          <a:xfrm>
            <a:off x="4586435" y="4256414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都是收敛的几何级数，</a:t>
            </a:r>
          </a:p>
        </p:txBody>
      </p:sp>
      <p:sp>
        <p:nvSpPr>
          <p:cNvPr id="30" name="TextBox 23"/>
          <p:cNvSpPr txBox="1"/>
          <p:nvPr>
            <p:custDataLst>
              <p:tags r:id="rId27"/>
            </p:custDataLst>
          </p:nvPr>
        </p:nvSpPr>
        <p:spPr>
          <a:xfrm>
            <a:off x="468238" y="4941425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因此原级数收敛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2651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二．收敛级数的基本性质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18535CF-9EB3-4861-8239-6BBA585FD704}"/>
              </a:ext>
            </a:extLst>
          </p:cNvPr>
          <p:cNvSpPr/>
          <p:nvPr/>
        </p:nvSpPr>
        <p:spPr>
          <a:xfrm>
            <a:off x="13335" y="5472429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注：级数的求和不是我们主要目标，重要的是敛散性这种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质的研究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8" grpId="0"/>
      <p:bldP spid="9" grpId="0"/>
      <p:bldP spid="11" grpId="0" autoUpdateAnimBg="0"/>
      <p:bldP spid="14" grpId="0" autoUpdateAnimBg="0"/>
      <p:bldP spid="16" grpId="0" autoUpdateAnimBg="0"/>
      <p:bldP spid="21" grpId="0"/>
      <p:bldP spid="26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>
            <p:custDataLst>
              <p:tags r:id="rId6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</a:t>
            </a:r>
          </a:p>
        </p:txBody>
      </p:sp>
      <p:sp>
        <p:nvSpPr>
          <p:cNvPr id="34" name="TextBox 8"/>
          <p:cNvSpPr txBox="1"/>
          <p:nvPr>
            <p:custDataLst>
              <p:tags r:id="rId7"/>
            </p:custDataLst>
          </p:nvPr>
        </p:nvSpPr>
        <p:spPr>
          <a:xfrm>
            <a:off x="890848" y="3897813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35" name="TextBox 9"/>
          <p:cNvSpPr txBox="1"/>
          <p:nvPr>
            <p:custDataLst>
              <p:tags r:id="rId8"/>
            </p:custDataLst>
          </p:nvPr>
        </p:nvSpPr>
        <p:spPr>
          <a:xfrm>
            <a:off x="505589" y="101288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若级数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187030219"/>
              </p:ext>
            </p:extLst>
          </p:nvPr>
        </p:nvGraphicFramePr>
        <p:xfrm>
          <a:off x="1907668" y="908536"/>
          <a:ext cx="1319401" cy="70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name="Equation" r:id="rId26" imgW="40538400" imgH="21945600" progId="Equation.DSMT4">
                  <p:embed/>
                </p:oleObj>
              </mc:Choice>
              <mc:Fallback>
                <p:oleObj name="Equation" r:id="rId26" imgW="40538400" imgH="2194560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668" y="908536"/>
                        <a:ext cx="1319401" cy="7094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12"/>
          <p:cNvSpPr txBox="1"/>
          <p:nvPr>
            <p:custDataLst>
              <p:tags r:id="rId10"/>
            </p:custDataLst>
          </p:nvPr>
        </p:nvSpPr>
        <p:spPr>
          <a:xfrm>
            <a:off x="3167632" y="101332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收敛，则</a:t>
            </a: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101192977"/>
              </p:ext>
            </p:extLst>
          </p:nvPr>
        </p:nvGraphicFramePr>
        <p:xfrm>
          <a:off x="4572000" y="1038227"/>
          <a:ext cx="2237105" cy="45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5" name="Equation" r:id="rId28" imgW="64008000" imgH="13106400" progId="Equation.DSMT4">
                  <p:embed/>
                </p:oleObj>
              </mc:Choice>
              <mc:Fallback>
                <p:oleObj name="Equation" r:id="rId28" imgW="64008000" imgH="13106400" progId="Equation.DSMT4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38227"/>
                        <a:ext cx="2237105" cy="4527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15"/>
          <p:cNvSpPr txBox="1"/>
          <p:nvPr>
            <p:custDataLst>
              <p:tags r:id="rId12"/>
            </p:custDataLst>
          </p:nvPr>
        </p:nvSpPr>
        <p:spPr>
          <a:xfrm>
            <a:off x="812000" y="166143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43" name="TextBox 16"/>
          <p:cNvSpPr txBox="1"/>
          <p:nvPr>
            <p:custDataLst>
              <p:tags r:id="rId13"/>
            </p:custDataLst>
          </p:nvPr>
        </p:nvSpPr>
        <p:spPr>
          <a:xfrm>
            <a:off x="505589" y="2177476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708498002"/>
              </p:ext>
            </p:extLst>
          </p:nvPr>
        </p:nvGraphicFramePr>
        <p:xfrm>
          <a:off x="1602870" y="2073975"/>
          <a:ext cx="3187220" cy="693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6" name="Equation" r:id="rId30" imgW="108204000" imgH="23469600" progId="Equation.DSMT4">
                  <p:embed/>
                </p:oleObj>
              </mc:Choice>
              <mc:Fallback>
                <p:oleObj name="Equation" r:id="rId30" imgW="108204000" imgH="23469600" progId="Equation.DSMT4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870" y="2073975"/>
                        <a:ext cx="3187220" cy="6932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9"/>
          <p:cNvSpPr txBox="1"/>
          <p:nvPr>
            <p:custDataLst>
              <p:tags r:id="rId15"/>
            </p:custDataLst>
          </p:nvPr>
        </p:nvSpPr>
        <p:spPr>
          <a:xfrm>
            <a:off x="812000" y="2810859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47" name="TextBox 20"/>
          <p:cNvSpPr txBox="1"/>
          <p:nvPr>
            <p:custDataLst>
              <p:tags r:id="rId16"/>
            </p:custDataLst>
          </p:nvPr>
        </p:nvSpPr>
        <p:spPr>
          <a:xfrm>
            <a:off x="472144" y="3297891"/>
            <a:ext cx="411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382906597"/>
              </p:ext>
            </p:extLst>
          </p:nvPr>
        </p:nvGraphicFramePr>
        <p:xfrm>
          <a:off x="879852" y="3203544"/>
          <a:ext cx="3594157" cy="716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7" name="Equation" r:id="rId32" imgW="110032800" imgH="21945600" progId="Equation.DSMT4">
                  <p:embed/>
                </p:oleObj>
              </mc:Choice>
              <mc:Fallback>
                <p:oleObj name="Equation" r:id="rId32" imgW="110032800" imgH="2194560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852" y="3203544"/>
                        <a:ext cx="3594157" cy="7169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401487382"/>
              </p:ext>
            </p:extLst>
          </p:nvPr>
        </p:nvGraphicFramePr>
        <p:xfrm>
          <a:off x="4541861" y="3201200"/>
          <a:ext cx="3796914" cy="653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Equation" r:id="rId34" imgW="129235200" imgH="22250400" progId="Equation.DSMT4">
                  <p:embed/>
                </p:oleObj>
              </mc:Choice>
              <mc:Fallback>
                <p:oleObj name="Equation" r:id="rId34" imgW="129235200" imgH="222504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61" y="3201200"/>
                        <a:ext cx="3796914" cy="6537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23"/>
          <p:cNvSpPr txBox="1"/>
          <p:nvPr>
            <p:custDataLst>
              <p:tags r:id="rId19"/>
            </p:custDataLst>
          </p:nvPr>
        </p:nvSpPr>
        <p:spPr>
          <a:xfrm>
            <a:off x="5823585" y="942342"/>
            <a:ext cx="398780" cy="3860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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886579239"/>
              </p:ext>
            </p:extLst>
          </p:nvPr>
        </p:nvGraphicFramePr>
        <p:xfrm>
          <a:off x="4166260" y="2073975"/>
          <a:ext cx="171398" cy="579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9" name="Equation" r:id="rId36" imgW="5791200" imgH="20116800" progId="Equation.DSMT4">
                  <p:embed/>
                </p:oleObj>
              </mc:Choice>
              <mc:Fallback>
                <p:oleObj name="Equation" r:id="rId36" imgW="5791200" imgH="2011680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260" y="2073975"/>
                        <a:ext cx="171398" cy="5790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27"/>
          <p:cNvSpPr txBox="1"/>
          <p:nvPr>
            <p:custDataLst>
              <p:tags r:id="rId21"/>
            </p:custDataLst>
          </p:nvPr>
        </p:nvSpPr>
        <p:spPr>
          <a:xfrm>
            <a:off x="2001792" y="3897813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56" name="TextBox 28"/>
          <p:cNvSpPr txBox="1"/>
          <p:nvPr>
            <p:custDataLst>
              <p:tags r:id="rId22"/>
            </p:custDataLst>
          </p:nvPr>
        </p:nvSpPr>
        <p:spPr>
          <a:xfrm>
            <a:off x="3085976" y="393025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提示：</a:t>
            </a:r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499849162"/>
              </p:ext>
            </p:extLst>
          </p:nvPr>
        </p:nvGraphicFramePr>
        <p:xfrm>
          <a:off x="4051903" y="3895498"/>
          <a:ext cx="2458402" cy="61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0" name="Equation" r:id="rId38" imgW="89306400" imgH="22250400" progId="Equation.DSMT4">
                  <p:embed/>
                </p:oleObj>
              </mc:Choice>
              <mc:Fallback>
                <p:oleObj name="Equation" r:id="rId38" imgW="89306400" imgH="222504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903" y="3895498"/>
                        <a:ext cx="2458402" cy="6125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思想气泡: 云 25">
            <a:extLst>
              <a:ext uri="{FF2B5EF4-FFF2-40B4-BE49-F238E27FC236}">
                <a16:creationId xmlns:a16="http://schemas.microsoft.com/office/drawing/2014/main" id="{9628F27A-036C-4185-9B2A-A26E44F92353}"/>
              </a:ext>
            </a:extLst>
          </p:cNvPr>
          <p:cNvSpPr/>
          <p:nvPr/>
        </p:nvSpPr>
        <p:spPr>
          <a:xfrm>
            <a:off x="4337658" y="4643913"/>
            <a:ext cx="3079509" cy="1359171"/>
          </a:xfrm>
          <a:prstGeom prst="cloudCallout">
            <a:avLst>
              <a:gd name="adj1" fmla="val -60853"/>
              <a:gd name="adj2" fmla="val -54521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“难”与“不难”的区别就在于态度。主动找题做可以化难为易。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4" grpId="0"/>
      <p:bldP spid="41" grpId="0"/>
      <p:bldP spid="46" grpId="0"/>
      <p:bldP spid="52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2217684" y="1833887"/>
            <a:ext cx="4968384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正项级数的审敛法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414473" y="3363533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33" name="TextBox 2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2068903" y="3869679"/>
            <a:ext cx="630319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   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E0C97FB8-63B9-49F4-B146-2AA2D5D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903" y="3868389"/>
            <a:ext cx="6303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掌握正项级数的比较审敛法、比值审敛法和根值审敛法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E2454AB8-E507-40E6-ADE0-9D593F519B59}"/>
              </a:ext>
            </a:extLst>
          </p:cNvPr>
          <p:cNvSpPr/>
          <p:nvPr/>
        </p:nvSpPr>
        <p:spPr>
          <a:xfrm>
            <a:off x="5238934" y="640526"/>
            <a:ext cx="1947134" cy="1045951"/>
          </a:xfrm>
          <a:prstGeom prst="cloudCallout">
            <a:avLst>
              <a:gd name="adj1" fmla="val -23043"/>
              <a:gd name="adj2" fmla="val 64557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常数项级数的重中之重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8">
            <a:extLst>
              <a:ext uri="{FF2B5EF4-FFF2-40B4-BE49-F238E27FC236}">
                <a16:creationId xmlns:a16="http://schemas.microsoft.com/office/drawing/2014/main" id="{B0278F7D-DE76-4C58-8BB2-992331555421}"/>
              </a:ext>
            </a:extLst>
          </p:cNvPr>
          <p:cNvSpPr txBox="1"/>
          <p:nvPr/>
        </p:nvSpPr>
        <p:spPr>
          <a:xfrm>
            <a:off x="-635" y="1629624"/>
            <a:ext cx="9113819" cy="13359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TextBox 8">
            <a:extLst>
              <a:ext uri="{FF2B5EF4-FFF2-40B4-BE49-F238E27FC236}">
                <a16:creationId xmlns:a16="http://schemas.microsoft.com/office/drawing/2014/main" id="{B9FBA776-226B-4480-8F4D-F0647DF7AEEB}"/>
              </a:ext>
            </a:extLst>
          </p:cNvPr>
          <p:cNvSpPr txBox="1"/>
          <p:nvPr/>
        </p:nvSpPr>
        <p:spPr>
          <a:xfrm>
            <a:off x="29647" y="1632129"/>
            <a:ext cx="663979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正项级数收敛的充要条件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64149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36675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57641" y="2298913"/>
            <a:ext cx="2959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正项级数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775574378"/>
              </p:ext>
            </p:extLst>
          </p:nvPr>
        </p:nvGraphicFramePr>
        <p:xfrm>
          <a:off x="2216615" y="2114089"/>
          <a:ext cx="673100" cy="85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5" name="Equation" r:id="rId42" imgW="981075" imgH="1249045" progId="Equation.3">
                  <p:embed/>
                </p:oleObj>
              </mc:Choice>
              <mc:Fallback>
                <p:oleObj name="Equation" r:id="rId42" imgW="981075" imgH="1249045" progId="Equation.3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615" y="2114089"/>
                        <a:ext cx="673100" cy="857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822140" y="2280039"/>
            <a:ext cx="1298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grpSp>
        <p:nvGrpSpPr>
          <p:cNvPr id="14" name="Group 9"/>
          <p:cNvGrpSpPr/>
          <p:nvPr/>
        </p:nvGrpSpPr>
        <p:grpSpPr bwMode="auto">
          <a:xfrm>
            <a:off x="3662510" y="2420159"/>
            <a:ext cx="339090" cy="130810"/>
            <a:chOff x="3120" y="1680"/>
            <a:chExt cx="624" cy="96"/>
          </a:xfrm>
        </p:grpSpPr>
        <p:sp>
          <p:nvSpPr>
            <p:cNvPr id="16" name="Line 10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3120" y="1680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Line 11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H="1">
              <a:off x="3120" y="1776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068645" y="2256227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部分和数列</a:t>
            </a:r>
          </a:p>
        </p:txBody>
      </p:sp>
      <p:graphicFrame>
        <p:nvGraphicFramePr>
          <p:cNvPr id="24" name="Object 1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43086422"/>
              </p:ext>
            </p:extLst>
          </p:nvPr>
        </p:nvGraphicFramePr>
        <p:xfrm>
          <a:off x="5722450" y="2288079"/>
          <a:ext cx="479425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6" name="Equation" r:id="rId44" imgW="14325600" imgH="11582400" progId="Equation.DSMT4">
                  <p:embed/>
                </p:oleObj>
              </mc:Choice>
              <mc:Fallback>
                <p:oleObj name="Equation" r:id="rId44" imgW="14325600" imgH="11582400" progId="Equation.DSMT4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450" y="2288079"/>
                        <a:ext cx="479425" cy="388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1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11758" y="2256226"/>
            <a:ext cx="11668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有界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6" name="Text Box 1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479840" y="3159642"/>
            <a:ext cx="10556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27" name="Object 17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963676365"/>
              </p:ext>
            </p:extLst>
          </p:nvPr>
        </p:nvGraphicFramePr>
        <p:xfrm>
          <a:off x="2903332" y="2959862"/>
          <a:ext cx="65214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7" name="Equation" r:id="rId46" imgW="981075" imgH="1249045" progId="Equation.3">
                  <p:embed/>
                </p:oleObj>
              </mc:Choice>
              <mc:Fallback>
                <p:oleObj name="Equation" r:id="rId46" imgW="981075" imgH="1249045" progId="Equation.3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332" y="2959862"/>
                        <a:ext cx="652145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515207" y="3145354"/>
            <a:ext cx="1381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graphicFrame>
        <p:nvGraphicFramePr>
          <p:cNvPr id="29" name="Object 19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84645902"/>
              </p:ext>
            </p:extLst>
          </p:nvPr>
        </p:nvGraphicFramePr>
        <p:xfrm>
          <a:off x="4476862" y="3181477"/>
          <a:ext cx="1539240" cy="39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8" name="Equation" r:id="rId48" imgW="45110400" imgH="11582400" progId="Equation.DSMT4">
                  <p:embed/>
                </p:oleObj>
              </mc:Choice>
              <mc:Fallback>
                <p:oleObj name="Equation" r:id="rId48" imgW="45110400" imgH="11582400" progId="Equation.DSMT4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862" y="3181477"/>
                        <a:ext cx="1539240" cy="3956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0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383421417"/>
              </p:ext>
            </p:extLst>
          </p:nvPr>
        </p:nvGraphicFramePr>
        <p:xfrm>
          <a:off x="2554453" y="4066205"/>
          <a:ext cx="1135380" cy="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9" name="Equation" r:id="rId50" imgW="1650365" imgH="523875" progId="Equation.3">
                  <p:embed/>
                </p:oleObj>
              </mc:Choice>
              <mc:Fallback>
                <p:oleObj name="Equation" r:id="rId50" imgW="1650365" imgH="523875" progId="Equation.3">
                  <p:embed/>
                  <p:pic>
                    <p:nvPicPr>
                      <p:cNvPr id="0" name="Picture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453" y="4066205"/>
                        <a:ext cx="1135380" cy="358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657818" y="4011667"/>
            <a:ext cx="2628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∴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部分和数列</a:t>
            </a:r>
          </a:p>
        </p:txBody>
      </p:sp>
      <p:graphicFrame>
        <p:nvGraphicFramePr>
          <p:cNvPr id="32" name="Object 22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313698131"/>
              </p:ext>
            </p:extLst>
          </p:nvPr>
        </p:nvGraphicFramePr>
        <p:xfrm>
          <a:off x="6418057" y="4292092"/>
          <a:ext cx="22225" cy="1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0" name="Equation" r:id="rId52" imgW="660400" imgH="482600" progId="Equation.DSMT4">
                  <p:embed/>
                </p:oleObj>
              </mc:Choice>
              <mc:Fallback>
                <p:oleObj name="Equation" r:id="rId52" imgW="660400" imgH="482600" progId="Equation.DSMT4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057" y="4292092"/>
                        <a:ext cx="22225" cy="16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3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915801784"/>
              </p:ext>
            </p:extLst>
          </p:nvPr>
        </p:nvGraphicFramePr>
        <p:xfrm>
          <a:off x="1231730" y="4737400"/>
          <a:ext cx="530225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1" name="Equation" r:id="rId54" imgW="15849600" imgH="11582400" progId="Equation.DSMT4">
                  <p:embed/>
                </p:oleObj>
              </mc:Choice>
              <mc:Fallback>
                <p:oleObj name="Equation" r:id="rId54" imgW="15849600" imgH="11582400" progId="Equation.DSMT4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30" y="4737400"/>
                        <a:ext cx="530225" cy="388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2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682633" y="4698420"/>
            <a:ext cx="1081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有界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35" name="Text Box 25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523055" y="4711437"/>
            <a:ext cx="812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36" name="Object 26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520208829"/>
              </p:ext>
            </p:extLst>
          </p:nvPr>
        </p:nvGraphicFramePr>
        <p:xfrm>
          <a:off x="2928450" y="4734860"/>
          <a:ext cx="530225" cy="3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2" name="Equation" r:id="rId56" imgW="15849600" imgH="11582400" progId="Equation.DSMT4">
                  <p:embed/>
                </p:oleObj>
              </mc:Choice>
              <mc:Fallback>
                <p:oleObj name="Equation" r:id="rId56" imgW="15849600" imgH="11582400" progId="Equation.DSMT4">
                  <p:embed/>
                  <p:pic>
                    <p:nvPicPr>
                      <p:cNvPr id="0" name="Picture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450" y="4734860"/>
                        <a:ext cx="530225" cy="388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7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809442529"/>
              </p:ext>
            </p:extLst>
          </p:nvPr>
        </p:nvGraphicFramePr>
        <p:xfrm>
          <a:off x="5136345" y="4484035"/>
          <a:ext cx="701675" cy="84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3" name="Equation" r:id="rId58" imgW="18288000" imgH="21945600" progId="Equation.DSMT4">
                  <p:embed/>
                </p:oleObj>
              </mc:Choice>
              <mc:Fallback>
                <p:oleObj name="Equation" r:id="rId58" imgW="18288000" imgH="21945600" progId="Equation.DSMT4">
                  <p:embed/>
                  <p:pic>
                    <p:nvPicPr>
                      <p:cNvPr id="0" name="Picture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345" y="4484035"/>
                        <a:ext cx="701675" cy="8439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2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352755" y="4711365"/>
            <a:ext cx="1078230" cy="37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sp>
        <p:nvSpPr>
          <p:cNvPr id="39" name="Text Box 29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50378" y="4698737"/>
            <a:ext cx="14462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又已知</a:t>
            </a:r>
          </a:p>
        </p:txBody>
      </p:sp>
      <p:sp>
        <p:nvSpPr>
          <p:cNvPr id="40" name="Text Box 3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988532" y="3130749"/>
            <a:ext cx="1557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故有界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4" name="Text Box 33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26045" y="4042428"/>
            <a:ext cx="180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单调递增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45" name="Text Box 34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466665" y="4686672"/>
            <a:ext cx="1238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46" name="Text Box 35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830770" y="4673337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7" name="Group 52"/>
          <p:cNvGrpSpPr/>
          <p:nvPr/>
        </p:nvGrpSpPr>
        <p:grpSpPr bwMode="auto">
          <a:xfrm>
            <a:off x="639927" y="3135829"/>
            <a:ext cx="2192338" cy="460375"/>
            <a:chOff x="384" y="2328"/>
            <a:chExt cx="1381" cy="290"/>
          </a:xfrm>
        </p:grpSpPr>
        <p:sp>
          <p:nvSpPr>
            <p:cNvPr id="48" name="Text Box 37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84" y="2328"/>
              <a:ext cx="1381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4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证</a:t>
              </a:r>
              <a:r>
                <a:rPr lang="en-US" altLang="zh-CN" sz="24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“         ”</a:t>
              </a:r>
            </a:p>
          </p:txBody>
        </p:sp>
        <p:sp>
          <p:nvSpPr>
            <p:cNvPr id="49" name="Line 49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975" y="2539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Group 51"/>
          <p:cNvGrpSpPr/>
          <p:nvPr/>
        </p:nvGrpSpPr>
        <p:grpSpPr bwMode="auto">
          <a:xfrm>
            <a:off x="1173327" y="3907354"/>
            <a:ext cx="1789113" cy="460375"/>
            <a:chOff x="720" y="2814"/>
            <a:chExt cx="1127" cy="290"/>
          </a:xfrm>
        </p:grpSpPr>
        <p:sp>
          <p:nvSpPr>
            <p:cNvPr id="51" name="Text Box 40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720" y="2814"/>
              <a:ext cx="112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“          ”</a:t>
              </a:r>
            </a:p>
          </p:txBody>
        </p:sp>
        <p:sp>
          <p:nvSpPr>
            <p:cNvPr id="52" name="Line 50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951" y="3022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Box 75"/>
          <p:cNvSpPr txBox="1"/>
          <p:nvPr>
            <p:custDataLst>
              <p:tags r:id="rId30"/>
            </p:custDataLst>
          </p:nvPr>
        </p:nvSpPr>
        <p:spPr>
          <a:xfrm>
            <a:off x="7056284" y="4734860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Object 22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992912386"/>
              </p:ext>
            </p:extLst>
          </p:nvPr>
        </p:nvGraphicFramePr>
        <p:xfrm>
          <a:off x="5619204" y="4050330"/>
          <a:ext cx="533400" cy="38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4" name="Equation" r:id="rId60" imgW="15849600" imgH="11582400" progId="Equation.DSMT4">
                  <p:embed/>
                </p:oleObj>
              </mc:Choice>
              <mc:Fallback>
                <p:oleObj name="Equation" r:id="rId60" imgW="15849600" imgH="11582400" progId="Equation.DSMT4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204" y="4050330"/>
                        <a:ext cx="533400" cy="389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8">
                <a:extLst>
                  <a:ext uri="{FF2B5EF4-FFF2-40B4-BE49-F238E27FC236}">
                    <a16:creationId xmlns:a16="http://schemas.microsoft.com/office/drawing/2014/main" id="{CFDD21C3-F204-4A37-877D-63AD8B49D4ED}"/>
                  </a:ext>
                </a:extLst>
              </p:cNvPr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-1" y="777901"/>
                <a:ext cx="9020233" cy="523220"/>
              </a:xfrm>
              <a:prstGeom prst="rect">
                <a:avLst/>
              </a:prstGeom>
              <a:solidFill>
                <a:srgbClr val="FFDDD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正项级数的定义：若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ar-AE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ar-AE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800" b="1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800" b="1" dirty="0">
                    <a:solidFill>
                      <a:srgbClr val="7030A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则称       为</a:t>
                </a:r>
                <a:r>
                  <a:rPr lang="zh-CN" altLang="en-US" sz="2800" b="1" dirty="0">
                    <a:solidFill>
                      <a:srgbClr val="7030A0"/>
                    </a:solidFill>
                    <a:highlight>
                      <a:srgbClr val="FFFF00"/>
                    </a:highlight>
                    <a:ea typeface="黑体" panose="02010609060101010101" pitchFamily="49" charset="-122"/>
                    <a:cs typeface="Times New Roman" panose="02020603050405020304" pitchFamily="18" charset="0"/>
                  </a:rPr>
                  <a:t>正项级数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lang="zh-CN" altLang="en-US" sz="2800" b="1" dirty="0">
                  <a:solidFill>
                    <a:schemeClr val="tx1"/>
                  </a:solidFill>
                  <a:highlight>
                    <a:srgbClr val="FFFF00"/>
                  </a:highligh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TextBox 8">
                <a:extLst>
                  <a:ext uri="{FF2B5EF4-FFF2-40B4-BE49-F238E27FC236}">
                    <a16:creationId xmlns:a16="http://schemas.microsoft.com/office/drawing/2014/main" id="{CFDD21C3-F204-4A37-877D-63AD8B49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-1" y="777901"/>
                <a:ext cx="9020233" cy="523220"/>
              </a:xfrm>
              <a:prstGeom prst="rect">
                <a:avLst/>
              </a:prstGeom>
              <a:blipFill>
                <a:blip r:embed="rId63"/>
                <a:stretch>
                  <a:fillRect l="-943" t="-13187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5"/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506867487"/>
              </p:ext>
            </p:extLst>
          </p:nvPr>
        </p:nvGraphicFramePr>
        <p:xfrm>
          <a:off x="5722450" y="741921"/>
          <a:ext cx="438751" cy="5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5" name="Equation" r:id="rId64" imgW="981075" imgH="1249045" progId="Equation.DSMT4">
                  <p:embed/>
                </p:oleObj>
              </mc:Choice>
              <mc:Fallback>
                <p:oleObj name="Equation" r:id="rId64" imgW="981075" imgH="1249045" progId="Equation.DSMT4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450" y="741921"/>
                        <a:ext cx="438751" cy="559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09E2E2C9-D2D1-456B-9537-F4C0C61279B4}"/>
              </a:ext>
            </a:extLst>
          </p:cNvPr>
          <p:cNvSpPr/>
          <p:nvPr/>
        </p:nvSpPr>
        <p:spPr>
          <a:xfrm>
            <a:off x="6833709" y="1314472"/>
            <a:ext cx="2309757" cy="1785515"/>
          </a:xfrm>
          <a:prstGeom prst="cloudCallout">
            <a:avLst>
              <a:gd name="adj1" fmla="val -77173"/>
              <a:gd name="adj2" fmla="val -18704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这个定理的原理是单调有界准则，它是各种审敛方法之“母”。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3" grpId="0" bldLvl="0" animBg="1"/>
      <p:bldP spid="9" grpId="0" autoUpdateAnimBg="0"/>
      <p:bldP spid="12" grpId="0" autoUpdateAnimBg="0"/>
      <p:bldP spid="21" grpId="0" autoUpdateAnimBg="0"/>
      <p:bldP spid="25" grpId="0" autoUpdateAnimBg="0"/>
      <p:bldP spid="26" grpId="0" autoUpdateAnimBg="0"/>
      <p:bldP spid="28" grpId="0" autoUpdateAnimBg="0"/>
      <p:bldP spid="31" grpId="0" autoUpdateAnimBg="0"/>
      <p:bldP spid="34" grpId="0" autoUpdateAnimBg="0"/>
      <p:bldP spid="35" grpId="0" autoUpdateAnimBg="0"/>
      <p:bldP spid="38" grpId="0" autoUpdateAnimBg="0"/>
      <p:bldP spid="39" grpId="0" autoUpdateAnimBg="0"/>
      <p:bldP spid="40" grpId="0" autoUpdateAnimBg="0"/>
      <p:bldP spid="44" grpId="0" autoUpdateAnimBg="0"/>
      <p:bldP spid="45" grpId="0" autoUpdateAnimBg="0"/>
      <p:bldP spid="46" grpId="0" autoUpdateAnimBg="0"/>
      <p:bldP spid="76" grpId="0"/>
      <p:bldP spid="53" grpId="0" bldLvl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>
            <a:extLst>
              <a:ext uri="{FF2B5EF4-FFF2-40B4-BE49-F238E27FC236}">
                <a16:creationId xmlns:a16="http://schemas.microsoft.com/office/drawing/2014/main" id="{90632622-0ED4-407C-A69D-2B349A8C9DEC}"/>
              </a:ext>
            </a:extLst>
          </p:cNvPr>
          <p:cNvSpPr txBox="1"/>
          <p:nvPr/>
        </p:nvSpPr>
        <p:spPr>
          <a:xfrm>
            <a:off x="9227" y="1575606"/>
            <a:ext cx="9113818" cy="26642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CEDAB449-6375-4464-A802-E93401AC7151}"/>
              </a:ext>
            </a:extLst>
          </p:cNvPr>
          <p:cNvSpPr txBox="1"/>
          <p:nvPr/>
        </p:nvSpPr>
        <p:spPr>
          <a:xfrm>
            <a:off x="39508" y="1578111"/>
            <a:ext cx="663979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比较审敛法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7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422338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一.比较审敛法   </a:t>
            </a:r>
          </a:p>
        </p:txBody>
      </p:sp>
      <p:sp>
        <p:nvSpPr>
          <p:cNvPr id="75" name="TextBox 14"/>
          <p:cNvSpPr txBox="1"/>
          <p:nvPr>
            <p:custDataLst>
              <p:tags r:id="rId3"/>
            </p:custDataLst>
          </p:nvPr>
        </p:nvSpPr>
        <p:spPr>
          <a:xfrm>
            <a:off x="19050" y="1049655"/>
            <a:ext cx="420433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1.比较审敛法的基本形式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7142" y="2113693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84" name="Object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68888972"/>
              </p:ext>
            </p:extLst>
          </p:nvPr>
        </p:nvGraphicFramePr>
        <p:xfrm>
          <a:off x="1162924" y="2036948"/>
          <a:ext cx="574762" cy="66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0" name="Equation" r:id="rId50" imgW="1115060" imgH="1293495" progId="Equation.3">
                  <p:embed/>
                </p:oleObj>
              </mc:Choice>
              <mc:Fallback>
                <p:oleObj name="Equation" r:id="rId50" imgW="1115060" imgH="1293495" progId="Equation.3">
                  <p:embed/>
                  <p:pic>
                    <p:nvPicPr>
                      <p:cNvPr id="0" name="Picture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924" y="2036948"/>
                        <a:ext cx="574762" cy="6671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820852461"/>
              </p:ext>
            </p:extLst>
          </p:nvPr>
        </p:nvGraphicFramePr>
        <p:xfrm>
          <a:off x="1952431" y="2002136"/>
          <a:ext cx="536545" cy="707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1" name="Equation" r:id="rId52" imgW="981075" imgH="1293495" progId="Equation.3">
                  <p:embed/>
                </p:oleObj>
              </mc:Choice>
              <mc:Fallback>
                <p:oleObj name="Equation" r:id="rId52" imgW="981075" imgH="1293495" progId="Equation.3">
                  <p:embed/>
                  <p:pic>
                    <p:nvPicPr>
                      <p:cNvPr id="0" name="Picture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431" y="2002136"/>
                        <a:ext cx="536545" cy="707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46823143"/>
              </p:ext>
            </p:extLst>
          </p:nvPr>
        </p:nvGraphicFramePr>
        <p:xfrm>
          <a:off x="4957856" y="2125576"/>
          <a:ext cx="300164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2" name="Equation" r:id="rId54" imgW="81991200" imgH="11277600" progId="Equation.DSMT4">
                  <p:embed/>
                </p:oleObj>
              </mc:Choice>
              <mc:Fallback>
                <p:oleObj name="Equation" r:id="rId54" imgW="81991200" imgH="11277600" progId="Equation.DSMT4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856" y="2125576"/>
                        <a:ext cx="300164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7592" y="2850005"/>
            <a:ext cx="1181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91" name="Object 15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2690278"/>
              </p:ext>
            </p:extLst>
          </p:nvPr>
        </p:nvGraphicFramePr>
        <p:xfrm>
          <a:off x="3603966" y="2800775"/>
          <a:ext cx="806670" cy="631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3" name="Equation" r:id="rId56" imgW="28041600" imgH="21945600" progId="Equation.DSMT4">
                  <p:embed/>
                </p:oleObj>
              </mc:Choice>
              <mc:Fallback>
                <p:oleObj name="Equation" r:id="rId56" imgW="28041600" imgH="21945600" progId="Equation.DSMT4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966" y="2800775"/>
                        <a:ext cx="806670" cy="6317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739377" y="2873556"/>
            <a:ext cx="72008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94" name="Object 17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893182020"/>
              </p:ext>
            </p:extLst>
          </p:nvPr>
        </p:nvGraphicFramePr>
        <p:xfrm>
          <a:off x="6262710" y="2704065"/>
          <a:ext cx="628745" cy="80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4" name="Equation" r:id="rId58" imgW="981075" imgH="1249045" progId="Equation.3">
                  <p:embed/>
                </p:oleObj>
              </mc:Choice>
              <mc:Fallback>
                <p:oleObj name="Equation" r:id="rId58" imgW="981075" imgH="1249045" progId="Equation.3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710" y="2704065"/>
                        <a:ext cx="628745" cy="8008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 Box 2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410636" y="2872156"/>
            <a:ext cx="909320" cy="4203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97" name="Text Box 2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868530" y="2865301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也收敛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98" name="Text Box 3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488976" y="2101331"/>
            <a:ext cx="2468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是两个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正项级数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9" name="对象 9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969867617"/>
              </p:ext>
            </p:extLst>
          </p:nvPr>
        </p:nvGraphicFramePr>
        <p:xfrm>
          <a:off x="1457030" y="2923209"/>
          <a:ext cx="753745" cy="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5" name="Equation" r:id="rId60" imgW="21945600" imgH="10363200" progId="Equation.DSMT4">
                  <p:embed/>
                </p:oleObj>
              </mc:Choice>
              <mc:Fallback>
                <p:oleObj name="Equation" r:id="rId60" imgW="21945600" imgH="10363200" progId="Equation.DSMT4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030" y="2923209"/>
                        <a:ext cx="753745" cy="3581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336311543"/>
              </p:ext>
            </p:extLst>
          </p:nvPr>
        </p:nvGraphicFramePr>
        <p:xfrm>
          <a:off x="2258400" y="2896539"/>
          <a:ext cx="1122045" cy="40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6" name="Equation" r:id="rId62" imgW="32613600" imgH="11582400" progId="Equation.DSMT4">
                  <p:embed/>
                </p:oleObj>
              </mc:Choice>
              <mc:Fallback>
                <p:oleObj name="Equation" r:id="rId62" imgW="32613600" imgH="11582400" progId="Equation.DSMT4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8400" y="2896539"/>
                        <a:ext cx="1122045" cy="402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1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22606" y="3644111"/>
            <a:ext cx="1181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104" name="Object 15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435287658"/>
              </p:ext>
            </p:extLst>
          </p:nvPr>
        </p:nvGraphicFramePr>
        <p:xfrm>
          <a:off x="3628945" y="3595451"/>
          <a:ext cx="806671" cy="631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7" name="Equation" r:id="rId64" imgW="1168400" imgH="914400" progId="Equation.DSMT4">
                  <p:embed/>
                </p:oleObj>
              </mc:Choice>
              <mc:Fallback>
                <p:oleObj name="Equation" r:id="rId64" imgW="1168400" imgH="914400" progId="Equation.DSMT4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8945" y="3595451"/>
                        <a:ext cx="806671" cy="6317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Text Box 1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747632" y="3608939"/>
            <a:ext cx="72008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107" name="Object 17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8305532"/>
              </p:ext>
            </p:extLst>
          </p:nvPr>
        </p:nvGraphicFramePr>
        <p:xfrm>
          <a:off x="6270545" y="3439051"/>
          <a:ext cx="628745" cy="800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8" name="Equation" r:id="rId66" imgW="981075" imgH="1249045" progId="Equation.3">
                  <p:embed/>
                </p:oleObj>
              </mc:Choice>
              <mc:Fallback>
                <p:oleObj name="Equation" r:id="rId66" imgW="981075" imgH="1249045" progId="Equation.3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545" y="3439051"/>
                        <a:ext cx="628745" cy="8008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422956" y="3677766"/>
            <a:ext cx="922020" cy="426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10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868530" y="3600684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11" name="对象 110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502084726"/>
              </p:ext>
            </p:extLst>
          </p:nvPr>
        </p:nvGraphicFramePr>
        <p:xfrm>
          <a:off x="1482010" y="3717885"/>
          <a:ext cx="753745" cy="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9" name="Equation" r:id="rId67" imgW="21945600" imgH="10363200" progId="Equation.DSMT4">
                  <p:embed/>
                </p:oleObj>
              </mc:Choice>
              <mc:Fallback>
                <p:oleObj name="Equation" r:id="rId67" imgW="21945600" imgH="10363200" progId="Equation.DSMT4">
                  <p:embed/>
                  <p:pic>
                    <p:nvPicPr>
                      <p:cNvPr id="0" name="Picture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010" y="3717885"/>
                        <a:ext cx="753745" cy="3581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对象 112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443953907"/>
              </p:ext>
            </p:extLst>
          </p:nvPr>
        </p:nvGraphicFramePr>
        <p:xfrm>
          <a:off x="2283380" y="3690580"/>
          <a:ext cx="1122045" cy="40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0" name="Equation" r:id="rId69" imgW="1358265" imgH="482600" progId="Equation.DSMT4">
                  <p:embed/>
                </p:oleObj>
              </mc:Choice>
              <mc:Fallback>
                <p:oleObj name="Equation" r:id="rId69" imgW="1358265" imgH="482600" progId="Equation.DSMT4">
                  <p:embed/>
                  <p:pic>
                    <p:nvPicPr>
                      <p:cNvPr id="0" name="Picture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3380" y="3690580"/>
                        <a:ext cx="1122045" cy="402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3" name="椭圆 2"/>
          <p:cNvSpPr/>
          <p:nvPr>
            <p:custDataLst>
              <p:tags r:id="rId30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926F4C63-0E16-4146-B554-0B99F0D02B1B}"/>
              </a:ext>
            </a:extLst>
          </p:cNvPr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91919" y="4309219"/>
            <a:ext cx="1066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证</a:t>
            </a: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zh-CN" altLang="en-US" sz="24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7FDFBE0D-197E-499E-A2C5-4D275498F266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62064117"/>
              </p:ext>
            </p:extLst>
          </p:nvPr>
        </p:nvGraphicFramePr>
        <p:xfrm>
          <a:off x="4129823" y="4400038"/>
          <a:ext cx="2352864" cy="347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1" name="Equation" r:id="rId71" imgW="77724000" imgH="10363200" progId="Equation.DSMT4">
                  <p:embed/>
                </p:oleObj>
              </mc:Choice>
              <mc:Fallback>
                <p:oleObj name="Equation" r:id="rId71" imgW="77724000" imgH="10363200" progId="Equation.DSMT4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823" y="4400038"/>
                        <a:ext cx="2352864" cy="34729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>
            <a:extLst>
              <a:ext uri="{FF2B5EF4-FFF2-40B4-BE49-F238E27FC236}">
                <a16:creationId xmlns:a16="http://schemas.microsoft.com/office/drawing/2014/main" id="{42216AFC-B11E-4C0D-AE4B-9B02E42FC47A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319252441"/>
              </p:ext>
            </p:extLst>
          </p:nvPr>
        </p:nvGraphicFramePr>
        <p:xfrm>
          <a:off x="1233049" y="4264812"/>
          <a:ext cx="1718906" cy="62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2" name="Equation" r:id="rId73" imgW="60045600" imgH="21945600" progId="Equation.DSMT4">
                  <p:embed/>
                </p:oleObj>
              </mc:Choice>
              <mc:Fallback>
                <p:oleObj name="Equation" r:id="rId73" imgW="60045600" imgH="21945600" progId="Equation.DSMT4">
                  <p:embed/>
                  <p:pic>
                    <p:nvPicPr>
                      <p:cNvPr id="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049" y="4264812"/>
                        <a:ext cx="1718906" cy="628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6">
            <a:extLst>
              <a:ext uri="{FF2B5EF4-FFF2-40B4-BE49-F238E27FC236}">
                <a16:creationId xmlns:a16="http://schemas.microsoft.com/office/drawing/2014/main" id="{80CD103F-078B-48B0-957E-089109B301D2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096515503"/>
              </p:ext>
            </p:extLst>
          </p:nvPr>
        </p:nvGraphicFramePr>
        <p:xfrm>
          <a:off x="3058841" y="4390937"/>
          <a:ext cx="1070982" cy="32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3" name="Equation" r:id="rId75" imgW="33528000" imgH="10363200" progId="Equation.DSMT4">
                  <p:embed/>
                </p:oleObj>
              </mc:Choice>
              <mc:Fallback>
                <p:oleObj name="Equation" r:id="rId75" imgW="33528000" imgH="10363200" progId="Equation.DSMT4">
                  <p:embed/>
                  <p:pic>
                    <p:nvPicPr>
                      <p:cNvPr id="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841" y="4390937"/>
                        <a:ext cx="1070982" cy="32940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7">
            <a:extLst>
              <a:ext uri="{FF2B5EF4-FFF2-40B4-BE49-F238E27FC236}">
                <a16:creationId xmlns:a16="http://schemas.microsoft.com/office/drawing/2014/main" id="{29444BDB-34BC-483D-AE7E-7C123D9299BC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741466823"/>
              </p:ext>
            </p:extLst>
          </p:nvPr>
        </p:nvGraphicFramePr>
        <p:xfrm>
          <a:off x="8201593" y="4400967"/>
          <a:ext cx="562712" cy="319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4" name="Equation" r:id="rId77" imgW="15544800" imgH="8839200" progId="Equation.DSMT4">
                  <p:embed/>
                </p:oleObj>
              </mc:Choice>
              <mc:Fallback>
                <p:oleObj name="Equation" r:id="rId77" imgW="15544800" imgH="8839200" progId="Equation.DSMT4">
                  <p:embed/>
                  <p:pic>
                    <p:nvPicPr>
                      <p:cNvPr id="3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593" y="4400967"/>
                        <a:ext cx="562712" cy="3193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8">
            <a:extLst>
              <a:ext uri="{FF2B5EF4-FFF2-40B4-BE49-F238E27FC236}">
                <a16:creationId xmlns:a16="http://schemas.microsoft.com/office/drawing/2014/main" id="{0986194C-892B-4B26-8FFD-070F93F5E855}"/>
              </a:ext>
            </a:extLst>
          </p:cNvPr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45305" y="4930009"/>
            <a:ext cx="3458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即部分和数列      有界，</a:t>
            </a:r>
          </a:p>
        </p:txBody>
      </p:sp>
      <p:graphicFrame>
        <p:nvGraphicFramePr>
          <p:cNvPr id="40" name="Object 9">
            <a:extLst>
              <a:ext uri="{FF2B5EF4-FFF2-40B4-BE49-F238E27FC236}">
                <a16:creationId xmlns:a16="http://schemas.microsoft.com/office/drawing/2014/main" id="{38E2CBF2-1806-4841-9506-328A0D6CA2BF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2617998534"/>
              </p:ext>
            </p:extLst>
          </p:nvPr>
        </p:nvGraphicFramePr>
        <p:xfrm>
          <a:off x="3344900" y="4794625"/>
          <a:ext cx="1452806" cy="650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5" name="Equation" r:id="rId79" imgW="49072800" imgH="21945600" progId="Equation.DSMT4">
                  <p:embed/>
                </p:oleObj>
              </mc:Choice>
              <mc:Fallback>
                <p:oleObj name="Equation" r:id="rId79" imgW="49072800" imgH="21945600" progId="Equation.DSMT4">
                  <p:embed/>
                  <p:pic>
                    <p:nvPicPr>
                      <p:cNvPr id="3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900" y="4794625"/>
                        <a:ext cx="1452806" cy="6502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2">
            <a:extLst>
              <a:ext uri="{FF2B5EF4-FFF2-40B4-BE49-F238E27FC236}">
                <a16:creationId xmlns:a16="http://schemas.microsoft.com/office/drawing/2014/main" id="{A4B8F997-7A30-4B0B-8E8D-383DC3919F48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982739714"/>
              </p:ext>
            </p:extLst>
          </p:nvPr>
        </p:nvGraphicFramePr>
        <p:xfrm>
          <a:off x="6482687" y="4407282"/>
          <a:ext cx="1718906" cy="34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6" name="Equation" r:id="rId81" imgW="57912000" imgH="10363200" progId="Equation.DSMT4">
                  <p:embed/>
                </p:oleObj>
              </mc:Choice>
              <mc:Fallback>
                <p:oleObj name="Equation" r:id="rId81" imgW="57912000" imgH="10363200" progId="Equation.DSMT4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2687" y="4407282"/>
                        <a:ext cx="1718906" cy="3405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9D9F39F-2DF7-4D73-92D4-704BA88AB806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969749570"/>
              </p:ext>
            </p:extLst>
          </p:nvPr>
        </p:nvGraphicFramePr>
        <p:xfrm>
          <a:off x="1991056" y="4964281"/>
          <a:ext cx="489398" cy="33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7" name="Equation" r:id="rId83" imgW="16764000" imgH="11582400" progId="Equation.DSMT4">
                  <p:embed/>
                </p:oleObj>
              </mc:Choice>
              <mc:Fallback>
                <p:oleObj name="Equation" r:id="rId83" imgW="16764000" imgH="11582400" progId="Equation.DSMT4">
                  <p:embed/>
                  <p:pic>
                    <p:nvPicPr>
                      <p:cNvPr id="69" name="对象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056" y="4964281"/>
                        <a:ext cx="489398" cy="3382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3">
            <a:extLst>
              <a:ext uri="{FF2B5EF4-FFF2-40B4-BE49-F238E27FC236}">
                <a16:creationId xmlns:a16="http://schemas.microsoft.com/office/drawing/2014/main" id="{14A97429-AAD6-47ED-8F38-174037D6BFD4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566000281"/>
              </p:ext>
            </p:extLst>
          </p:nvPr>
        </p:nvGraphicFramePr>
        <p:xfrm>
          <a:off x="4447633" y="5490508"/>
          <a:ext cx="1020445" cy="32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8" name="Equation" r:id="rId85" imgW="33832800" imgH="10668000" progId="Equation.DSMT4">
                  <p:embed/>
                </p:oleObj>
              </mc:Choice>
              <mc:Fallback>
                <p:oleObj name="Equation" r:id="rId85" imgW="33832800" imgH="10668000" progId="Equation.DSMT4">
                  <p:embed/>
                  <p:pic>
                    <p:nvPicPr>
                      <p:cNvPr id="5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633" y="5490508"/>
                        <a:ext cx="1020445" cy="321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4">
            <a:extLst>
              <a:ext uri="{FF2B5EF4-FFF2-40B4-BE49-F238E27FC236}">
                <a16:creationId xmlns:a16="http://schemas.microsoft.com/office/drawing/2014/main" id="{5BAF6ED4-C1CD-42FA-A42F-65E38C2411AF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4182616894"/>
              </p:ext>
            </p:extLst>
          </p:nvPr>
        </p:nvGraphicFramePr>
        <p:xfrm>
          <a:off x="798427" y="5381126"/>
          <a:ext cx="2795905" cy="61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9" name="Equation" r:id="rId87" imgW="111861600" imgH="21945600" progId="Equation.DSMT4">
                  <p:embed/>
                </p:oleObj>
              </mc:Choice>
              <mc:Fallback>
                <p:oleObj name="Equation" r:id="rId87" imgW="111861600" imgH="21945600" progId="Equation.DSMT4">
                  <p:embed/>
                  <p:pic>
                    <p:nvPicPr>
                      <p:cNvPr id="5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427" y="5381126"/>
                        <a:ext cx="2795905" cy="6194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5">
            <a:extLst>
              <a:ext uri="{FF2B5EF4-FFF2-40B4-BE49-F238E27FC236}">
                <a16:creationId xmlns:a16="http://schemas.microsoft.com/office/drawing/2014/main" id="{1FB0C63D-02F0-4EAC-A771-BC5F9E003757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3728195957"/>
              </p:ext>
            </p:extLst>
          </p:nvPr>
        </p:nvGraphicFramePr>
        <p:xfrm>
          <a:off x="3698079" y="5519112"/>
          <a:ext cx="637254" cy="294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0" name="Equation" r:id="rId89" imgW="1066680" imgH="431640" progId="Equation.DSMT4">
                  <p:embed/>
                </p:oleObj>
              </mc:Choice>
              <mc:Fallback>
                <p:oleObj name="Equation" r:id="rId89" imgW="1066680" imgH="431640" progId="Equation.DSMT4">
                  <p:embed/>
                  <p:pic>
                    <p:nvPicPr>
                      <p:cNvPr id="5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079" y="5519112"/>
                        <a:ext cx="637254" cy="29492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6">
            <a:extLst>
              <a:ext uri="{FF2B5EF4-FFF2-40B4-BE49-F238E27FC236}">
                <a16:creationId xmlns:a16="http://schemas.microsoft.com/office/drawing/2014/main" id="{9129E05C-E5AC-4AB3-8F6E-2DA8E215DCFE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471371936"/>
              </p:ext>
            </p:extLst>
          </p:nvPr>
        </p:nvGraphicFramePr>
        <p:xfrm>
          <a:off x="5518659" y="5519112"/>
          <a:ext cx="689861" cy="236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1" name="公式" r:id="rId91" imgW="18592800" imgH="6400800" progId="Equation.3">
                  <p:embed/>
                </p:oleObj>
              </mc:Choice>
              <mc:Fallback>
                <p:oleObj name="公式" r:id="rId91" imgW="18592800" imgH="6400800" progId="Equation.3">
                  <p:embed/>
                  <p:pic>
                    <p:nvPicPr>
                      <p:cNvPr id="6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659" y="5519112"/>
                        <a:ext cx="689861" cy="23656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17">
            <a:extLst>
              <a:ext uri="{FF2B5EF4-FFF2-40B4-BE49-F238E27FC236}">
                <a16:creationId xmlns:a16="http://schemas.microsoft.com/office/drawing/2014/main" id="{2C79AE3D-2F6C-4024-86A8-86E0DFABA39E}"/>
              </a:ext>
            </a:extLst>
          </p:cNvPr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7045728" y="5436384"/>
            <a:ext cx="225335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不是有界数列，</a:t>
            </a:r>
          </a:p>
        </p:txBody>
      </p:sp>
      <p:graphicFrame>
        <p:nvGraphicFramePr>
          <p:cNvPr id="48" name="Object 18">
            <a:extLst>
              <a:ext uri="{FF2B5EF4-FFF2-40B4-BE49-F238E27FC236}">
                <a16:creationId xmlns:a16="http://schemas.microsoft.com/office/drawing/2014/main" id="{10ED809E-2007-464C-AA5C-003DD1B4C4BB}"/>
              </a:ext>
            </a:extLst>
          </p:cNvPr>
          <p:cNvGraphicFramePr>
            <a:graphicFrameLocks noChangeAspect="1"/>
          </p:cNvGraphicFramePr>
          <p:nvPr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3921699941"/>
              </p:ext>
            </p:extLst>
          </p:nvPr>
        </p:nvGraphicFramePr>
        <p:xfrm>
          <a:off x="256107" y="6000578"/>
          <a:ext cx="1577795" cy="662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2" name="Equation" r:id="rId93" imgW="2057400" imgH="914400" progId="Equation.DSMT4">
                  <p:embed/>
                </p:oleObj>
              </mc:Choice>
              <mc:Fallback>
                <p:oleObj name="Equation" r:id="rId93" imgW="2057400" imgH="914400" progId="Equation.DSMT4">
                  <p:embed/>
                  <p:pic>
                    <p:nvPicPr>
                      <p:cNvPr id="6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07" y="6000578"/>
                        <a:ext cx="1577795" cy="6629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9F1465BF-D543-46EE-AD63-B09B753D0F1A}"/>
              </a:ext>
            </a:extLst>
          </p:cNvPr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070652201"/>
              </p:ext>
            </p:extLst>
          </p:nvPr>
        </p:nvGraphicFramePr>
        <p:xfrm>
          <a:off x="6321379" y="5485467"/>
          <a:ext cx="729023" cy="342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3" name="Equation" r:id="rId95" imgW="24688800" imgH="11582400" progId="Equation.DSMT4">
                  <p:embed/>
                </p:oleObj>
              </mc:Choice>
              <mc:Fallback>
                <p:oleObj name="Equation" r:id="rId95" imgW="24688800" imgH="11582400" progId="Equation.DSMT4">
                  <p:embed/>
                  <p:pic>
                    <p:nvPicPr>
                      <p:cNvPr id="68" name="对象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379" y="5485467"/>
                        <a:ext cx="729023" cy="3420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75">
            <a:extLst>
              <a:ext uri="{FF2B5EF4-FFF2-40B4-BE49-F238E27FC236}">
                <a16:creationId xmlns:a16="http://schemas.microsoft.com/office/drawing/2014/main" id="{B19614CD-807A-4DD8-A8AD-2E073E92C9C9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1824060" y="6079162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3" grpId="0" build="p" autoUpdateAnimBg="0"/>
      <p:bldP spid="90" grpId="0" autoUpdateAnimBg="0"/>
      <p:bldP spid="93" grpId="0" autoUpdateAnimBg="0"/>
      <p:bldP spid="96" grpId="0" bldLvl="0" animBg="1" autoUpdateAnimBg="0"/>
      <p:bldP spid="97" grpId="0" autoUpdateAnimBg="0"/>
      <p:bldP spid="98" grpId="0" build="p" autoUpdateAnimBg="0"/>
      <p:bldP spid="103" grpId="0" autoUpdateAnimBg="0"/>
      <p:bldP spid="106" grpId="0" autoUpdateAnimBg="0"/>
      <p:bldP spid="109" grpId="0" bldLvl="0" animBg="1" autoUpdateAnimBg="0"/>
      <p:bldP spid="110" grpId="0" autoUpdateAnimBg="0"/>
      <p:bldP spid="34" grpId="0" bldLvl="0" animBg="1" autoUpdateAnimBg="0"/>
      <p:bldP spid="39" grpId="0" bldLvl="0" animBg="1" autoUpdateAnimBg="0"/>
      <p:bldP spid="47" grpId="0" bldLvl="0" animBg="1" autoUpdateAnimBg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9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8430" y="228600"/>
            <a:ext cx="278130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54" name="Rectangle 20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5430" y="355600"/>
            <a:ext cx="278130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79" name="Rectangle 22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2430" y="482600"/>
            <a:ext cx="278130" cy="34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36" name="矩形 35"/>
          <p:cNvSpPr/>
          <p:nvPr>
            <p:custDataLst>
              <p:tags r:id="rId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6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38" name="矩形 37"/>
          <p:cNvSpPr/>
          <p:nvPr>
            <p:custDataLst>
              <p:tags r:id="rId7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39" name="矩形 38"/>
          <p:cNvSpPr/>
          <p:nvPr>
            <p:custDataLst>
              <p:tags r:id="rId8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1" name="Object 2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89263248"/>
              </p:ext>
            </p:extLst>
          </p:nvPr>
        </p:nvGraphicFramePr>
        <p:xfrm>
          <a:off x="543560" y="1848629"/>
          <a:ext cx="2279387" cy="78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1" name="Equation" r:id="rId31" imgW="2743200" imgH="888840" progId="Equation.DSMT4">
                  <p:embed/>
                </p:oleObj>
              </mc:Choice>
              <mc:Fallback>
                <p:oleObj name="Equation" r:id="rId31" imgW="2743200" imgH="888840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" y="1848629"/>
                        <a:ext cx="2279387" cy="7848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4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60050638"/>
              </p:ext>
            </p:extLst>
          </p:nvPr>
        </p:nvGraphicFramePr>
        <p:xfrm>
          <a:off x="808975" y="2671076"/>
          <a:ext cx="1454785" cy="928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2" r:id="rId33" imgW="15849600" imgH="10058400" progId="Equation.3">
                  <p:embed/>
                </p:oleObj>
              </mc:Choice>
              <mc:Fallback>
                <p:oleObj r:id="rId33" imgW="15849600" imgH="10058400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975" y="2671076"/>
                        <a:ext cx="1454785" cy="9283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Group 8"/>
          <p:cNvGrpSpPr/>
          <p:nvPr/>
        </p:nvGrpSpPr>
        <p:grpSpPr bwMode="auto">
          <a:xfrm>
            <a:off x="2451720" y="2747276"/>
            <a:ext cx="2057998" cy="822325"/>
            <a:chOff x="576" y="2448"/>
            <a:chExt cx="1524" cy="624"/>
          </a:xfrm>
        </p:grpSpPr>
        <p:sp>
          <p:nvSpPr>
            <p:cNvPr id="84" name="Rectangle 7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76" y="2592"/>
              <a:ext cx="1524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</a:rPr>
                <a:t>而     发散 </a:t>
              </a:r>
            </a:p>
          </p:txBody>
        </p:sp>
        <p:graphicFrame>
          <p:nvGraphicFramePr>
            <p:cNvPr id="85" name="Object 6"/>
            <p:cNvGraphicFramePr>
              <a:graphicFrameLocks noChangeAspect="1"/>
            </p:cNvGraphicFramePr>
            <p:nvPr>
              <p:custDataLst>
                <p:tags r:id="rId28"/>
              </p:custDataLst>
            </p:nvPr>
          </p:nvGraphicFramePr>
          <p:xfrm>
            <a:off x="912" y="2448"/>
            <a:ext cx="485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3" r:id="rId35" imgW="7924800" imgH="10363200" progId="Equation.3">
                    <p:embed/>
                  </p:oleObj>
                </mc:Choice>
                <mc:Fallback>
                  <p:oleObj r:id="rId35" imgW="7924800" imgH="10363200" progId="Equation.3">
                    <p:embed/>
                    <p:pic>
                      <p:nvPicPr>
                        <p:cNvPr id="0" name="Picture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448"/>
                          <a:ext cx="485" cy="6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" name="Group 12"/>
          <p:cNvGrpSpPr/>
          <p:nvPr/>
        </p:nvGrpSpPr>
        <p:grpSpPr bwMode="auto">
          <a:xfrm>
            <a:off x="4963450" y="2747276"/>
            <a:ext cx="2025727" cy="681724"/>
            <a:chOff x="1488" y="3168"/>
            <a:chExt cx="1465" cy="643"/>
          </a:xfrm>
        </p:grpSpPr>
        <p:sp>
          <p:nvSpPr>
            <p:cNvPr id="87" name="Rectangle 1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112" y="3360"/>
              <a:ext cx="841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</a:rPr>
                <a:t>发散</a:t>
              </a:r>
              <a:r>
                <a:rPr lang="en-US" altLang="zh-CN" sz="2400" b="1" dirty="0">
                  <a:latin typeface="宋体" panose="02010600030101010101" pitchFamily="2" charset="-122"/>
                </a:rPr>
                <a:t>.</a:t>
              </a:r>
              <a:r>
                <a:rPr lang="en-US" altLang="zh-CN" sz="2400" b="1" dirty="0"/>
                <a:t> </a:t>
              </a:r>
            </a:p>
          </p:txBody>
        </p:sp>
        <p:graphicFrame>
          <p:nvGraphicFramePr>
            <p:cNvPr id="88" name="Object 9"/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1488" y="3168"/>
            <a:ext cx="672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4" r:id="rId37" imgW="10668000" imgH="10363200" progId="Equation.3">
                    <p:embed/>
                  </p:oleObj>
                </mc:Choice>
                <mc:Fallback>
                  <p:oleObj r:id="rId37" imgW="10668000" imgH="10363200" progId="Equation.3">
                    <p:embed/>
                    <p:pic>
                      <p:nvPicPr>
                        <p:cNvPr id="0" name="Picture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3168"/>
                          <a:ext cx="672" cy="6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9" name="Object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596442439"/>
              </p:ext>
            </p:extLst>
          </p:nvPr>
        </p:nvGraphicFramePr>
        <p:xfrm>
          <a:off x="4506250" y="3052076"/>
          <a:ext cx="40513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5" name="Equation" r:id="rId39" imgW="3352800" imgH="3048000" progId="Equation.3">
                  <p:embed/>
                </p:oleObj>
              </mc:Choice>
              <mc:Fallback>
                <p:oleObj name="Equation" r:id="rId39" imgW="3352800" imgH="3048000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250" y="3052076"/>
                        <a:ext cx="405130" cy="367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12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14"/>
          <p:cNvSpPr txBox="1"/>
          <p:nvPr>
            <p:custDataLst>
              <p:tags r:id="rId13"/>
            </p:custDataLst>
          </p:nvPr>
        </p:nvSpPr>
        <p:spPr>
          <a:xfrm>
            <a:off x="1687195" y="53975"/>
            <a:ext cx="23660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1.比较审敛法的基本形式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4" name="椭圆 3"/>
          <p:cNvSpPr/>
          <p:nvPr>
            <p:custDataLst>
              <p:tags r:id="rId15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BA33F7BF-61F9-4B09-89A2-24F0402ECC0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3335" y="1287729"/>
            <a:ext cx="212175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例如：</a:t>
            </a:r>
          </a:p>
        </p:txBody>
      </p: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7BBED84-0A17-4E32-96FF-AC8985C460BE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173014216"/>
              </p:ext>
            </p:extLst>
          </p:nvPr>
        </p:nvGraphicFramePr>
        <p:xfrm>
          <a:off x="543560" y="3799324"/>
          <a:ext cx="2311348" cy="78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6" name="Equation" r:id="rId41" imgW="2476440" imgH="838080" progId="Equation.DSMT4">
                  <p:embed/>
                </p:oleObj>
              </mc:Choice>
              <mc:Fallback>
                <p:oleObj name="Equation" r:id="rId41" imgW="2476440" imgH="838080" progId="Equation.DSMT4">
                  <p:embed/>
                  <p:pic>
                    <p:nvPicPr>
                      <p:cNvPr id="8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" y="3799324"/>
                        <a:ext cx="2311348" cy="7848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0B988B31-1C0A-4C83-A8D1-1F68FF864FF5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242046403"/>
              </p:ext>
            </p:extLst>
          </p:nvPr>
        </p:nvGraphicFramePr>
        <p:xfrm>
          <a:off x="858260" y="4757905"/>
          <a:ext cx="164998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7" name="Equation" r:id="rId43" imgW="660240" imgH="393480" progId="Equation.DSMT4">
                  <p:embed/>
                </p:oleObj>
              </mc:Choice>
              <mc:Fallback>
                <p:oleObj name="Equation" r:id="rId43" imgW="660240" imgH="393480" progId="Equation.DSMT4">
                  <p:embed/>
                  <p:pic>
                    <p:nvPicPr>
                      <p:cNvPr id="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260" y="4757905"/>
                        <a:ext cx="1649985" cy="822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8">
            <a:extLst>
              <a:ext uri="{FF2B5EF4-FFF2-40B4-BE49-F238E27FC236}">
                <a16:creationId xmlns:a16="http://schemas.microsoft.com/office/drawing/2014/main" id="{09C873DB-CEBB-460B-9DE1-39497FA2B589}"/>
              </a:ext>
            </a:extLst>
          </p:cNvPr>
          <p:cNvGrpSpPr/>
          <p:nvPr/>
        </p:nvGrpSpPr>
        <p:grpSpPr bwMode="auto">
          <a:xfrm>
            <a:off x="2550332" y="4815822"/>
            <a:ext cx="2057998" cy="764340"/>
            <a:chOff x="576" y="2509"/>
            <a:chExt cx="1524" cy="580"/>
          </a:xfrm>
        </p:grpSpPr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AFDDFF2E-D5C2-4768-8F35-A61711E7BE67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76" y="2592"/>
              <a:ext cx="1524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</a:rPr>
                <a:t>而     收敛 </a:t>
              </a:r>
            </a:p>
          </p:txBody>
        </p:sp>
        <p:graphicFrame>
          <p:nvGraphicFramePr>
            <p:cNvPr id="28" name="Object 6">
              <a:extLst>
                <a:ext uri="{FF2B5EF4-FFF2-40B4-BE49-F238E27FC236}">
                  <a16:creationId xmlns:a16="http://schemas.microsoft.com/office/drawing/2014/main" id="{4CB16874-AD5D-4885-AC39-4505FF327B70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4"/>
              </p:custDataLst>
              <p:extLst>
                <p:ext uri="{D42A27DB-BD31-4B8C-83A1-F6EECF244321}">
                  <p14:modId xmlns:p14="http://schemas.microsoft.com/office/powerpoint/2010/main" val="2938751088"/>
                </p:ext>
              </p:extLst>
            </p:nvPr>
          </p:nvGraphicFramePr>
          <p:xfrm>
            <a:off x="881" y="2509"/>
            <a:ext cx="541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8" name="Equation" r:id="rId45" imgW="393480" imgH="431640" progId="Equation.DSMT4">
                    <p:embed/>
                  </p:oleObj>
                </mc:Choice>
                <mc:Fallback>
                  <p:oleObj name="Equation" r:id="rId45" imgW="393480" imgH="431640" progId="Equation.DSMT4">
                    <p:embed/>
                    <p:pic>
                      <p:nvPicPr>
                        <p:cNvPr id="8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1" y="2509"/>
                          <a:ext cx="541" cy="58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1A106007-9877-4A8A-833E-B204766AB28E}"/>
              </a:ext>
            </a:extLst>
          </p:cNvPr>
          <p:cNvGrpSpPr/>
          <p:nvPr/>
        </p:nvGrpSpPr>
        <p:grpSpPr bwMode="auto">
          <a:xfrm>
            <a:off x="4925169" y="4848873"/>
            <a:ext cx="2063425" cy="712469"/>
            <a:chOff x="1389" y="3275"/>
            <a:chExt cx="1542" cy="672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FC3B40F8-6791-406D-A87A-C7E02972BCDA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112" y="3360"/>
              <a:ext cx="819" cy="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宋体" panose="02010600030101010101" pitchFamily="2" charset="-122"/>
                </a:rPr>
                <a:t>收敛</a:t>
              </a:r>
              <a:r>
                <a:rPr lang="en-US" altLang="zh-CN" sz="2400" b="1" dirty="0">
                  <a:latin typeface="宋体" panose="02010600030101010101" pitchFamily="2" charset="-122"/>
                </a:rPr>
                <a:t>.</a:t>
              </a:r>
              <a:r>
                <a:rPr lang="en-US" altLang="zh-CN" sz="2400" b="1" dirty="0"/>
                <a:t> </a:t>
              </a:r>
            </a:p>
          </p:txBody>
        </p:sp>
        <p:graphicFrame>
          <p:nvGraphicFramePr>
            <p:cNvPr id="31" name="Object 9">
              <a:extLst>
                <a:ext uri="{FF2B5EF4-FFF2-40B4-BE49-F238E27FC236}">
                  <a16:creationId xmlns:a16="http://schemas.microsoft.com/office/drawing/2014/main" id="{D88ED42F-ED8B-42F3-81B7-244906C383D3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2"/>
              </p:custDataLst>
              <p:extLst>
                <p:ext uri="{D42A27DB-BD31-4B8C-83A1-F6EECF244321}">
                  <p14:modId xmlns:p14="http://schemas.microsoft.com/office/powerpoint/2010/main" val="2557773481"/>
                </p:ext>
              </p:extLst>
            </p:nvPr>
          </p:nvGraphicFramePr>
          <p:xfrm>
            <a:off x="1389" y="3275"/>
            <a:ext cx="819" cy="6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9" name="Equation" r:id="rId47" imgW="393480" imgH="431640" progId="Equation.DSMT4">
                    <p:embed/>
                  </p:oleObj>
                </mc:Choice>
                <mc:Fallback>
                  <p:oleObj name="Equation" r:id="rId47" imgW="393480" imgH="431640" progId="Equation.DSMT4">
                    <p:embed/>
                    <p:pic>
                      <p:nvPicPr>
                        <p:cNvPr id="8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9" y="3275"/>
                          <a:ext cx="819" cy="6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071BBDD-A20B-47C6-BB10-1F1CABE59FCB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031649117"/>
              </p:ext>
            </p:extLst>
          </p:nvPr>
        </p:nvGraphicFramePr>
        <p:xfrm>
          <a:off x="4604862" y="5040237"/>
          <a:ext cx="40513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0" name="Equation" r:id="rId39" imgW="3352800" imgH="3048000" progId="Equation.3">
                  <p:embed/>
                </p:oleObj>
              </mc:Choice>
              <mc:Fallback>
                <p:oleObj name="Equation" r:id="rId39" imgW="3352800" imgH="3048000" progId="Equation.3">
                  <p:embed/>
                  <p:pic>
                    <p:nvPicPr>
                      <p:cNvPr id="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4862" y="5040237"/>
                        <a:ext cx="405130" cy="367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8">
            <a:extLst>
              <a:ext uri="{FF2B5EF4-FFF2-40B4-BE49-F238E27FC236}">
                <a16:creationId xmlns:a16="http://schemas.microsoft.com/office/drawing/2014/main" id="{1016EA9B-3B87-44D6-A6DA-7AD38EA6E12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-635" y="623530"/>
            <a:ext cx="784296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预估收敛则“</a:t>
            </a:r>
            <a:r>
              <a:rPr lang="zh-CN" altLang="en-US" sz="2800" b="1" dirty="0">
                <a:solidFill>
                  <a:srgbClr val="7030A0"/>
                </a:solidFill>
                <a:highlight>
                  <a:srgbClr val="FFFF00"/>
                </a:highlight>
                <a:ea typeface="黑体" panose="02010609060101010101" pitchFamily="49" charset="-122"/>
                <a:cs typeface="Times New Roman" panose="02020603050405020304" pitchFamily="18" charset="0"/>
              </a:rPr>
              <a:t>比小</a:t>
            </a: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”，预估发散则“</a:t>
            </a:r>
            <a:r>
              <a:rPr lang="zh-CN" altLang="en-US" sz="2800" b="1" dirty="0">
                <a:solidFill>
                  <a:srgbClr val="7030A0"/>
                </a:solidFill>
                <a:highlight>
                  <a:srgbClr val="FFFF00"/>
                </a:highlight>
                <a:ea typeface="黑体" panose="02010609060101010101" pitchFamily="49" charset="-122"/>
                <a:cs typeface="Times New Roman" panose="02020603050405020304" pitchFamily="18" charset="0"/>
              </a:rPr>
              <a:t>比大</a:t>
            </a: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25"/>
          <p:cNvSpPr/>
          <p:nvPr>
            <p:custDataLst>
              <p:tags r:id="rId2"/>
            </p:custDataLst>
          </p:nvPr>
        </p:nvSpPr>
        <p:spPr>
          <a:xfrm>
            <a:off x="636" y="405765"/>
            <a:ext cx="9122410" cy="8382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440799" y="542801"/>
            <a:ext cx="3266256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讨论 </a:t>
            </a: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级数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51368932"/>
              </p:ext>
            </p:extLst>
          </p:nvPr>
        </p:nvGraphicFramePr>
        <p:xfrm>
          <a:off x="2741762" y="463431"/>
          <a:ext cx="3116580" cy="73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7" name="Equation" r:id="rId65" imgW="4415790" imgH="1036955" progId="Equation.3">
                  <p:embed/>
                </p:oleObj>
              </mc:Choice>
              <mc:Fallback>
                <p:oleObj name="Equation" r:id="rId65" imgW="4415790" imgH="1036955" progId="Equation.3">
                  <p:embed/>
                  <p:pic>
                    <p:nvPicPr>
                      <p:cNvPr id="0" name="Picture 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762" y="463431"/>
                        <a:ext cx="3116580" cy="735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162800" y="542801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06093" y="589590"/>
            <a:ext cx="159448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8819" y="1323336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1)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400738241"/>
              </p:ext>
            </p:extLst>
          </p:nvPr>
        </p:nvGraphicFramePr>
        <p:xfrm>
          <a:off x="1918504" y="1408108"/>
          <a:ext cx="725170" cy="325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8" name="Equation" r:id="rId67" imgW="1026160" imgH="457200" progId="Equation.3">
                  <p:embed/>
                </p:oleObj>
              </mc:Choice>
              <mc:Fallback>
                <p:oleObj name="Equation" r:id="rId67" imgW="1026160" imgH="457200" progId="Equation.3">
                  <p:embed/>
                  <p:pic>
                    <p:nvPicPr>
                      <p:cNvPr id="0" name="Picture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504" y="1408108"/>
                        <a:ext cx="725170" cy="3257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670979" y="1323336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因为对一切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39638244"/>
              </p:ext>
            </p:extLst>
          </p:nvPr>
        </p:nvGraphicFramePr>
        <p:xfrm>
          <a:off x="4401989" y="1336353"/>
          <a:ext cx="871855" cy="37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9" name="Equation" r:id="rId69" imgW="25298400" imgH="10972800" progId="Equation.DSMT4">
                  <p:embed/>
                </p:oleObj>
              </mc:Choice>
              <mc:Fallback>
                <p:oleObj name="Equation" r:id="rId69" imgW="25298400" imgH="10972800" progId="Equation.DSMT4">
                  <p:embed/>
                  <p:pic>
                    <p:nvPicPr>
                      <p:cNvPr id="0" name="Picture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989" y="1336353"/>
                        <a:ext cx="871855" cy="378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9038" y="2001290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而调和级数</a:t>
            </a:r>
          </a:p>
        </p:txBody>
      </p:sp>
      <p:graphicFrame>
        <p:nvGraphicFramePr>
          <p:cNvPr id="20" name="Object 1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064554458"/>
              </p:ext>
            </p:extLst>
          </p:nvPr>
        </p:nvGraphicFramePr>
        <p:xfrm>
          <a:off x="1839979" y="1863081"/>
          <a:ext cx="511618" cy="70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0" name="Equation" r:id="rId71" imgW="936625" imgH="1293495" progId="Equation.3">
                  <p:embed/>
                </p:oleObj>
              </mc:Choice>
              <mc:Fallback>
                <p:oleObj name="Equation" r:id="rId71" imgW="936625" imgH="1293495" progId="Equation.3">
                  <p:embed/>
                  <p:pic>
                    <p:nvPicPr>
                      <p:cNvPr id="0" name="Picture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79" y="1863081"/>
                        <a:ext cx="511618" cy="7065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162588" y="1990177"/>
            <a:ext cx="449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由比较审敛法可知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</a:p>
        </p:txBody>
      </p:sp>
      <p:graphicFrame>
        <p:nvGraphicFramePr>
          <p:cNvPr id="33" name="Object 13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187764264"/>
              </p:ext>
            </p:extLst>
          </p:nvPr>
        </p:nvGraphicFramePr>
        <p:xfrm>
          <a:off x="6648618" y="1863081"/>
          <a:ext cx="614033" cy="70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1" name="Equation" r:id="rId73" imgW="1081405" imgH="1249045" progId="Equation.3">
                  <p:embed/>
                </p:oleObj>
              </mc:Choice>
              <mc:Fallback>
                <p:oleObj name="Equation" r:id="rId73" imgW="1081405" imgH="1249045" progId="Equation.3">
                  <p:embed/>
                  <p:pic>
                    <p:nvPicPr>
                      <p:cNvPr id="0" name="Picture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618" y="1863081"/>
                        <a:ext cx="614033" cy="7065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4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784436239"/>
              </p:ext>
            </p:extLst>
          </p:nvPr>
        </p:nvGraphicFramePr>
        <p:xfrm>
          <a:off x="5705940" y="1281122"/>
          <a:ext cx="406610" cy="5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2" name="Equation" r:id="rId75" imgW="747395" imgH="992505" progId="Equation.3">
                  <p:embed/>
                </p:oleObj>
              </mc:Choice>
              <mc:Fallback>
                <p:oleObj name="Equation" r:id="rId75" imgW="747395" imgH="992505" progId="Equation.3">
                  <p:embed/>
                  <p:pic>
                    <p:nvPicPr>
                      <p:cNvPr id="0" name="Picture 2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940" y="1281122"/>
                        <a:ext cx="406610" cy="5449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246657" y="1986165"/>
            <a:ext cx="121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6" name="Text Box 1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292638" y="1990177"/>
            <a:ext cx="121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37" name="Object 17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231818516"/>
              </p:ext>
            </p:extLst>
          </p:nvPr>
        </p:nvGraphicFramePr>
        <p:xfrm>
          <a:off x="5410488" y="1281340"/>
          <a:ext cx="295451" cy="54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3" name="Equation" r:id="rId77" imgW="568960" imgH="1036955" progId="Equation.3">
                  <p:embed/>
                </p:oleObj>
              </mc:Choice>
              <mc:Fallback>
                <p:oleObj name="Equation" r:id="rId77" imgW="568960" imgH="1036955" progId="Equation.3">
                  <p:embed/>
                  <p:pic>
                    <p:nvPicPr>
                      <p:cNvPr id="0" name="Picture 2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488" y="1281340"/>
                        <a:ext cx="295451" cy="5449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24"/>
            </p:custDataLst>
          </p:nvPr>
        </p:nvSpPr>
        <p:spPr>
          <a:xfrm>
            <a:off x="1687195" y="53975"/>
            <a:ext cx="23660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1.比较审敛法的基本形式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4" name="椭圆 3"/>
          <p:cNvSpPr/>
          <p:nvPr>
            <p:custDataLst>
              <p:tags r:id="rId26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" name="Object 2">
            <a:extLst>
              <a:ext uri="{FF2B5EF4-FFF2-40B4-BE49-F238E27FC236}">
                <a16:creationId xmlns:a16="http://schemas.microsoft.com/office/drawing/2014/main" id="{F4DEED63-F101-424B-AC50-41574DF499CE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258057835"/>
              </p:ext>
            </p:extLst>
          </p:nvPr>
        </p:nvGraphicFramePr>
        <p:xfrm>
          <a:off x="1528983" y="2688214"/>
          <a:ext cx="744220" cy="32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4" name="Equation" r:id="rId79" imgW="1036955" imgH="457200" progId="Equation.3">
                  <p:embed/>
                </p:oleObj>
              </mc:Choice>
              <mc:Fallback>
                <p:oleObj name="Equation" r:id="rId79" imgW="1036955" imgH="4572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983" y="2688214"/>
                        <a:ext cx="744220" cy="3295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3">
            <a:extLst>
              <a:ext uri="{FF2B5EF4-FFF2-40B4-BE49-F238E27FC236}">
                <a16:creationId xmlns:a16="http://schemas.microsoft.com/office/drawing/2014/main" id="{E5F58F98-B938-4F2A-B78C-780E0E9995F4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336721" y="2629765"/>
            <a:ext cx="152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因为当</a:t>
            </a:r>
          </a:p>
        </p:txBody>
      </p:sp>
      <p:graphicFrame>
        <p:nvGraphicFramePr>
          <p:cNvPr id="29" name="Object 4">
            <a:extLst>
              <a:ext uri="{FF2B5EF4-FFF2-40B4-BE49-F238E27FC236}">
                <a16:creationId xmlns:a16="http://schemas.microsoft.com/office/drawing/2014/main" id="{8F5F519C-A903-48D8-B2D9-FD71E0BC7DE7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822499075"/>
              </p:ext>
            </p:extLst>
          </p:nvPr>
        </p:nvGraphicFramePr>
        <p:xfrm>
          <a:off x="3439716" y="2697392"/>
          <a:ext cx="1488440" cy="26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5" name="Equation" r:id="rId81" imgW="2085340" imgH="368300" progId="Equation.3">
                  <p:embed/>
                </p:oleObj>
              </mc:Choice>
              <mc:Fallback>
                <p:oleObj name="Equation" r:id="rId81" imgW="2085340" imgH="3683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9716" y="2697392"/>
                        <a:ext cx="1488440" cy="26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>
            <a:extLst>
              <a:ext uri="{FF2B5EF4-FFF2-40B4-BE49-F238E27FC236}">
                <a16:creationId xmlns:a16="http://schemas.microsoft.com/office/drawing/2014/main" id="{7FF697A7-51C2-4030-967E-6C0AD356CB9F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95403500"/>
              </p:ext>
            </p:extLst>
          </p:nvPr>
        </p:nvGraphicFramePr>
        <p:xfrm>
          <a:off x="5551964" y="2587835"/>
          <a:ext cx="970965" cy="59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6" name="Equation" r:id="rId83" imgW="1706245" imgH="1036955" progId="Equation.3">
                  <p:embed/>
                </p:oleObj>
              </mc:Choice>
              <mc:Fallback>
                <p:oleObj name="Equation" r:id="rId83" imgW="1706245" imgH="1036955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964" y="2587835"/>
                        <a:ext cx="970965" cy="5908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6">
            <a:extLst>
              <a:ext uri="{FF2B5EF4-FFF2-40B4-BE49-F238E27FC236}">
                <a16:creationId xmlns:a16="http://schemas.microsoft.com/office/drawing/2014/main" id="{77DBA80A-19C6-46F4-8C7B-296F41538B0D}"/>
              </a:ext>
            </a:extLst>
          </p:cNvPr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568093" y="2684791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sp>
        <p:nvSpPr>
          <p:cNvPr id="32" name="Text Box 17">
            <a:extLst>
              <a:ext uri="{FF2B5EF4-FFF2-40B4-BE49-F238E27FC236}">
                <a16:creationId xmlns:a16="http://schemas.microsoft.com/office/drawing/2014/main" id="{0AD21D12-FAC0-4B5B-A49D-9A4873C99AA6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951651" y="2613255"/>
            <a:ext cx="91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DB8836D-8E79-41E5-A477-04BC32EF0586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>
          <a:xfrm>
            <a:off x="676831" y="2625637"/>
            <a:ext cx="10668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9E1FCF55-1D1A-4F31-B597-E4CD2A76A358}"/>
              </a:ext>
            </a:extLst>
          </p:cNvPr>
          <p:cNvGrpSpPr/>
          <p:nvPr/>
        </p:nvGrpSpPr>
        <p:grpSpPr bwMode="auto">
          <a:xfrm>
            <a:off x="6309272" y="3528748"/>
            <a:ext cx="2455863" cy="1852613"/>
            <a:chOff x="3600" y="2590"/>
            <a:chExt cx="1547" cy="1167"/>
          </a:xfrm>
        </p:grpSpPr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18E0DC4C-A1D5-4899-8D6A-8536F703429D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3600" y="3569"/>
              <a:ext cx="1547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BC0A0200-0A18-4994-A37E-EF3B9D97F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 flipV="1">
              <a:off x="3744" y="2592"/>
              <a:ext cx="0" cy="1121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2" name="Object 10">
              <a:extLst>
                <a:ext uri="{FF2B5EF4-FFF2-40B4-BE49-F238E27FC236}">
                  <a16:creationId xmlns:a16="http://schemas.microsoft.com/office/drawing/2014/main" id="{97C1BC46-156F-479D-905F-E341D7185258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60"/>
              </p:custDataLst>
              <p:extLst>
                <p:ext uri="{D42A27DB-BD31-4B8C-83A1-F6EECF244321}">
                  <p14:modId xmlns:p14="http://schemas.microsoft.com/office/powerpoint/2010/main" val="3813856096"/>
                </p:ext>
              </p:extLst>
            </p:nvPr>
          </p:nvGraphicFramePr>
          <p:xfrm>
            <a:off x="3759" y="3604"/>
            <a:ext cx="139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7" name="公式" r:id="rId85" imgW="267335" imgH="300990" progId="Equation.3">
                    <p:embed/>
                  </p:oleObj>
                </mc:Choice>
                <mc:Fallback>
                  <p:oleObj name="公式" r:id="rId85" imgW="267335" imgH="300990" progId="Equation.3">
                    <p:embed/>
                    <p:pic>
                      <p:nvPicPr>
                        <p:cNvPr id="3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9" y="3604"/>
                          <a:ext cx="139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2">
              <a:extLst>
                <a:ext uri="{FF2B5EF4-FFF2-40B4-BE49-F238E27FC236}">
                  <a16:creationId xmlns:a16="http://schemas.microsoft.com/office/drawing/2014/main" id="{707EFEDB-8F34-46BF-9FEE-87FE3518D79E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61"/>
              </p:custDataLst>
              <p:extLst>
                <p:ext uri="{D42A27DB-BD31-4B8C-83A1-F6EECF244321}">
                  <p14:modId xmlns:p14="http://schemas.microsoft.com/office/powerpoint/2010/main" val="2046244320"/>
                </p:ext>
              </p:extLst>
            </p:nvPr>
          </p:nvGraphicFramePr>
          <p:xfrm>
            <a:off x="3727" y="2590"/>
            <a:ext cx="117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8" name="公式" r:id="rId87" imgW="312420" imgH="390525" progId="Equation.3">
                    <p:embed/>
                  </p:oleObj>
                </mc:Choice>
                <mc:Fallback>
                  <p:oleObj name="公式" r:id="rId87" imgW="312420" imgH="390525" progId="Equation.3">
                    <p:embed/>
                    <p:pic>
                      <p:nvPicPr>
                        <p:cNvPr id="3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2590"/>
                          <a:ext cx="117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3">
              <a:extLst>
                <a:ext uri="{FF2B5EF4-FFF2-40B4-BE49-F238E27FC236}">
                  <a16:creationId xmlns:a16="http://schemas.microsoft.com/office/drawing/2014/main" id="{67ED50F2-5E8F-407B-9974-A61F79B400E7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62"/>
              </p:custDataLst>
              <p:extLst>
                <p:ext uri="{D42A27DB-BD31-4B8C-83A1-F6EECF244321}">
                  <p14:modId xmlns:p14="http://schemas.microsoft.com/office/powerpoint/2010/main" val="1123758635"/>
                </p:ext>
              </p:extLst>
            </p:nvPr>
          </p:nvGraphicFramePr>
          <p:xfrm>
            <a:off x="5025" y="3569"/>
            <a:ext cx="117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9" name="公式" r:id="rId89" imgW="312420" imgH="300990" progId="Equation.3">
                    <p:embed/>
                  </p:oleObj>
                </mc:Choice>
                <mc:Fallback>
                  <p:oleObj name="公式" r:id="rId89" imgW="312420" imgH="300990" progId="Equation.3">
                    <p:embed/>
                    <p:pic>
                      <p:nvPicPr>
                        <p:cNvPr id="3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5" y="3569"/>
                          <a:ext cx="117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D3C2D6DE-5B55-4EEE-9143-D53E8A855A17}"/>
              </a:ext>
            </a:extLst>
          </p:cNvPr>
          <p:cNvGrpSpPr/>
          <p:nvPr/>
        </p:nvGrpSpPr>
        <p:grpSpPr bwMode="auto">
          <a:xfrm>
            <a:off x="6690272" y="3301735"/>
            <a:ext cx="1973263" cy="1525587"/>
            <a:chOff x="3840" y="2447"/>
            <a:chExt cx="1243" cy="961"/>
          </a:xfrm>
        </p:grpSpPr>
        <p:sp>
          <p:nvSpPr>
            <p:cNvPr id="46" name="Arc 16">
              <a:extLst>
                <a:ext uri="{FF2B5EF4-FFF2-40B4-BE49-F238E27FC236}">
                  <a16:creationId xmlns:a16="http://schemas.microsoft.com/office/drawing/2014/main" id="{055B9FCE-2F87-4DBB-A01D-66B8785ABEA3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 bwMode="auto">
            <a:xfrm rot="10934326">
              <a:off x="3840" y="2447"/>
              <a:ext cx="1243" cy="961"/>
            </a:xfrm>
            <a:custGeom>
              <a:avLst/>
              <a:gdLst>
                <a:gd name="G0" fmla="+- 437 0 0"/>
                <a:gd name="G1" fmla="+- 21600 0 0"/>
                <a:gd name="G2" fmla="+- 21600 0 0"/>
                <a:gd name="T0" fmla="*/ 0 w 21156"/>
                <a:gd name="T1" fmla="*/ 4 h 21600"/>
                <a:gd name="T2" fmla="*/ 21156 w 21156"/>
                <a:gd name="T3" fmla="*/ 15494 h 21600"/>
                <a:gd name="T4" fmla="*/ 437 w 2115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56" h="21600" fill="none" extrusionOk="0">
                  <a:moveTo>
                    <a:pt x="0" y="4"/>
                  </a:moveTo>
                  <a:cubicBezTo>
                    <a:pt x="145" y="1"/>
                    <a:pt x="291" y="-1"/>
                    <a:pt x="437" y="0"/>
                  </a:cubicBezTo>
                  <a:cubicBezTo>
                    <a:pt x="10014" y="0"/>
                    <a:pt x="18448" y="6307"/>
                    <a:pt x="21155" y="15494"/>
                  </a:cubicBezTo>
                </a:path>
                <a:path w="21156" h="21600" stroke="0" extrusionOk="0">
                  <a:moveTo>
                    <a:pt x="0" y="4"/>
                  </a:moveTo>
                  <a:cubicBezTo>
                    <a:pt x="145" y="1"/>
                    <a:pt x="291" y="-1"/>
                    <a:pt x="437" y="0"/>
                  </a:cubicBezTo>
                  <a:cubicBezTo>
                    <a:pt x="10014" y="0"/>
                    <a:pt x="18448" y="6307"/>
                    <a:pt x="21155" y="15494"/>
                  </a:cubicBezTo>
                  <a:lnTo>
                    <a:pt x="437" y="21600"/>
                  </a:lnTo>
                  <a:close/>
                </a:path>
              </a:pathLst>
            </a:custGeom>
            <a:noFill/>
            <a:ln w="317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47" name="Object 17">
              <a:extLst>
                <a:ext uri="{FF2B5EF4-FFF2-40B4-BE49-F238E27FC236}">
                  <a16:creationId xmlns:a16="http://schemas.microsoft.com/office/drawing/2014/main" id="{B45707AD-8689-4C64-BBA9-014C9B22517D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57"/>
              </p:custDataLst>
            </p:nvPr>
          </p:nvGraphicFramePr>
          <p:xfrm>
            <a:off x="4224" y="2861"/>
            <a:ext cx="76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40" name="公式" r:id="rId91" imgW="2642870" imgH="1059180" progId="Equation.3">
                    <p:embed/>
                  </p:oleObj>
                </mc:Choice>
                <mc:Fallback>
                  <p:oleObj name="公式" r:id="rId91" imgW="2642870" imgH="1059180" progId="Equation.3">
                    <p:embed/>
                    <p:pic>
                      <p:nvPicPr>
                        <p:cNvPr id="36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61"/>
                          <a:ext cx="768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36">
            <a:extLst>
              <a:ext uri="{FF2B5EF4-FFF2-40B4-BE49-F238E27FC236}">
                <a16:creationId xmlns:a16="http://schemas.microsoft.com/office/drawing/2014/main" id="{67BB53FD-26DD-4F37-80EA-DCBD1E5CEA53}"/>
              </a:ext>
            </a:extLst>
          </p:cNvPr>
          <p:cNvGrpSpPr/>
          <p:nvPr/>
        </p:nvGrpSpPr>
        <p:grpSpPr bwMode="auto">
          <a:xfrm>
            <a:off x="6918872" y="4217722"/>
            <a:ext cx="1522413" cy="1152525"/>
            <a:chOff x="3984" y="2784"/>
            <a:chExt cx="959" cy="726"/>
          </a:xfrm>
        </p:grpSpPr>
        <p:grpSp>
          <p:nvGrpSpPr>
            <p:cNvPr id="50" name="Group 29">
              <a:extLst>
                <a:ext uri="{FF2B5EF4-FFF2-40B4-BE49-F238E27FC236}">
                  <a16:creationId xmlns:a16="http://schemas.microsoft.com/office/drawing/2014/main" id="{840468D1-B45B-4BC3-8955-767C636676F1}"/>
                </a:ext>
              </a:extLst>
            </p:cNvPr>
            <p:cNvGrpSpPr/>
            <p:nvPr/>
          </p:nvGrpSpPr>
          <p:grpSpPr bwMode="auto">
            <a:xfrm>
              <a:off x="3984" y="2784"/>
              <a:ext cx="959" cy="726"/>
              <a:chOff x="3984" y="3024"/>
              <a:chExt cx="959" cy="726"/>
            </a:xfrm>
          </p:grpSpPr>
          <p:sp>
            <p:nvSpPr>
              <p:cNvPr id="54" name="Line 19">
                <a:extLst>
                  <a:ext uri="{FF2B5EF4-FFF2-40B4-BE49-F238E27FC236}">
                    <a16:creationId xmlns:a16="http://schemas.microsoft.com/office/drawing/2014/main" id="{21B6CA28-69C0-43EA-8945-EB0A12AACF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 flipV="1">
                <a:off x="4032" y="3024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20">
                <a:extLst>
                  <a:ext uri="{FF2B5EF4-FFF2-40B4-BE49-F238E27FC236}">
                    <a16:creationId xmlns:a16="http://schemas.microsoft.com/office/drawing/2014/main" id="{50459173-7794-4160-B9B7-255602E7BC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 flipV="1">
                <a:off x="4320" y="3216"/>
                <a:ext cx="0" cy="3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21">
                <a:extLst>
                  <a:ext uri="{FF2B5EF4-FFF2-40B4-BE49-F238E27FC236}">
                    <a16:creationId xmlns:a16="http://schemas.microsoft.com/office/drawing/2014/main" id="{CE0A410D-B020-4FEF-8D76-BD60FB415F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V="1">
                <a:off x="4608" y="3360"/>
                <a:ext cx="0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22">
                <a:extLst>
                  <a:ext uri="{FF2B5EF4-FFF2-40B4-BE49-F238E27FC236}">
                    <a16:creationId xmlns:a16="http://schemas.microsoft.com/office/drawing/2014/main" id="{813A6D08-375F-455F-B80B-7B5D87583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 flipV="1">
                <a:off x="4896" y="3408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58" name="Object 25">
                <a:extLst>
                  <a:ext uri="{FF2B5EF4-FFF2-40B4-BE49-F238E27FC236}">
                    <a16:creationId xmlns:a16="http://schemas.microsoft.com/office/drawing/2014/main" id="{A76EAAA4-E2D5-49F7-B420-40F8C57E8C81}"/>
                  </a:ext>
                </a:extLst>
              </p:cNvPr>
              <p:cNvGraphicFramePr>
                <a:graphicFrameLocks noChangeAspect="1"/>
              </p:cNvGraphicFramePr>
              <p:nvPr>
                <p:custDataLst>
                  <p:tags r:id="rId52"/>
                </p:custDataLst>
              </p:nvPr>
            </p:nvGraphicFramePr>
            <p:xfrm>
              <a:off x="3984" y="3600"/>
              <a:ext cx="89" cy="1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41" name="公式" r:id="rId93" imgW="222885" imgH="368300" progId="Equation.3">
                      <p:embed/>
                    </p:oleObj>
                  </mc:Choice>
                  <mc:Fallback>
                    <p:oleObj name="公式" r:id="rId93" imgW="222885" imgH="368300" progId="Equation.3">
                      <p:embed/>
                      <p:pic>
                        <p:nvPicPr>
                          <p:cNvPr id="63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600"/>
                            <a:ext cx="89" cy="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26">
                <a:extLst>
                  <a:ext uri="{FF2B5EF4-FFF2-40B4-BE49-F238E27FC236}">
                    <a16:creationId xmlns:a16="http://schemas.microsoft.com/office/drawing/2014/main" id="{827E93EC-2D49-4A52-A969-B2EF57FBF0D7}"/>
                  </a:ext>
                </a:extLst>
              </p:cNvPr>
              <p:cNvGraphicFramePr>
                <a:graphicFrameLocks noChangeAspect="1"/>
              </p:cNvGraphicFramePr>
              <p:nvPr>
                <p:custDataLst>
                  <p:tags r:id="rId53"/>
                </p:custDataLst>
              </p:nvPr>
            </p:nvGraphicFramePr>
            <p:xfrm>
              <a:off x="4272" y="3600"/>
              <a:ext cx="107" cy="1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42" name="公式" r:id="rId95" imgW="267335" imgH="368300" progId="Equation.3">
                      <p:embed/>
                    </p:oleObj>
                  </mc:Choice>
                  <mc:Fallback>
                    <p:oleObj name="公式" r:id="rId95" imgW="267335" imgH="368300" progId="Equation.3">
                      <p:embed/>
                      <p:pic>
                        <p:nvPicPr>
                          <p:cNvPr id="64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3600"/>
                            <a:ext cx="107" cy="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Object 27">
                <a:extLst>
                  <a:ext uri="{FF2B5EF4-FFF2-40B4-BE49-F238E27FC236}">
                    <a16:creationId xmlns:a16="http://schemas.microsoft.com/office/drawing/2014/main" id="{09877347-60E0-4839-8E4F-75E5F9EA925F}"/>
                  </a:ext>
                </a:extLst>
              </p:cNvPr>
              <p:cNvGraphicFramePr>
                <a:graphicFrameLocks noChangeAspect="1"/>
              </p:cNvGraphicFramePr>
              <p:nvPr>
                <p:custDataLst>
                  <p:tags r:id="rId54"/>
                </p:custDataLst>
              </p:nvPr>
            </p:nvGraphicFramePr>
            <p:xfrm>
              <a:off x="4551" y="3597"/>
              <a:ext cx="107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43" name="公式" r:id="rId97" imgW="267335" imgH="390525" progId="Equation.3">
                      <p:embed/>
                    </p:oleObj>
                  </mc:Choice>
                  <mc:Fallback>
                    <p:oleObj name="公式" r:id="rId97" imgW="267335" imgH="390525" progId="Equation.3">
                      <p:embed/>
                      <p:pic>
                        <p:nvPicPr>
                          <p:cNvPr id="65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1" y="3597"/>
                            <a:ext cx="107" cy="1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28">
                <a:extLst>
                  <a:ext uri="{FF2B5EF4-FFF2-40B4-BE49-F238E27FC236}">
                    <a16:creationId xmlns:a16="http://schemas.microsoft.com/office/drawing/2014/main" id="{82AA9144-B87E-40FA-B107-2029EB0A47AB}"/>
                  </a:ext>
                </a:extLst>
              </p:cNvPr>
              <p:cNvGraphicFramePr>
                <a:graphicFrameLocks noChangeAspect="1"/>
              </p:cNvGraphicFramePr>
              <p:nvPr>
                <p:custDataLst>
                  <p:tags r:id="rId55"/>
                </p:custDataLst>
              </p:nvPr>
            </p:nvGraphicFramePr>
            <p:xfrm>
              <a:off x="4843" y="3600"/>
              <a:ext cx="100" cy="1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444" name="公式" r:id="rId99" imgW="256540" imgH="368300" progId="Equation.3">
                      <p:embed/>
                    </p:oleObj>
                  </mc:Choice>
                  <mc:Fallback>
                    <p:oleObj name="公式" r:id="rId99" imgW="256540" imgH="368300" progId="Equation.3">
                      <p:embed/>
                      <p:pic>
                        <p:nvPicPr>
                          <p:cNvPr id="66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3" y="3600"/>
                            <a:ext cx="100" cy="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54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" name="Line 30">
              <a:extLst>
                <a:ext uri="{FF2B5EF4-FFF2-40B4-BE49-F238E27FC236}">
                  <a16:creationId xmlns:a16="http://schemas.microsoft.com/office/drawing/2014/main" id="{8F598A64-CEE2-4C73-8FE0-DA7F4A4C107C}"/>
                </a:ext>
              </a:extLst>
            </p:cNvPr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4032" y="301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31">
              <a:extLst>
                <a:ext uri="{FF2B5EF4-FFF2-40B4-BE49-F238E27FC236}">
                  <a16:creationId xmlns:a16="http://schemas.microsoft.com/office/drawing/2014/main" id="{BAD80FE9-4310-4058-8900-147561954B78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4320" y="314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32">
              <a:extLst>
                <a:ext uri="{FF2B5EF4-FFF2-40B4-BE49-F238E27FC236}">
                  <a16:creationId xmlns:a16="http://schemas.microsoft.com/office/drawing/2014/main" id="{FF4CA9AF-CE6D-48A8-A635-D6127502263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4608" y="319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2" name="Text Box 33">
            <a:extLst>
              <a:ext uri="{FF2B5EF4-FFF2-40B4-BE49-F238E27FC236}">
                <a16:creationId xmlns:a16="http://schemas.microsoft.com/office/drawing/2014/main" id="{CA37BEEA-A498-44EF-BD96-1B621F82DA11}"/>
              </a:ext>
            </a:extLst>
          </p:cNvPr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920714" y="2722823"/>
            <a:ext cx="1356466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（如图）</a:t>
            </a:r>
          </a:p>
        </p:txBody>
      </p:sp>
      <p:graphicFrame>
        <p:nvGraphicFramePr>
          <p:cNvPr id="63" name="Object 34">
            <a:extLst>
              <a:ext uri="{FF2B5EF4-FFF2-40B4-BE49-F238E27FC236}">
                <a16:creationId xmlns:a16="http://schemas.microsoft.com/office/drawing/2014/main" id="{5A9760DE-9EE3-47C9-8019-851E39070B57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961973444"/>
              </p:ext>
            </p:extLst>
          </p:nvPr>
        </p:nvGraphicFramePr>
        <p:xfrm>
          <a:off x="6990050" y="2605652"/>
          <a:ext cx="1186940" cy="634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5" name="Equation" r:id="rId101" imgW="43586400" imgH="21336000" progId="Equation.DSMT4">
                  <p:embed/>
                </p:oleObj>
              </mc:Choice>
              <mc:Fallback>
                <p:oleObj name="Equation" r:id="rId101" imgW="43586400" imgH="21336000" progId="Equation.DSMT4">
                  <p:embed/>
                  <p:pic>
                    <p:nvPicPr>
                      <p:cNvPr id="71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050" y="2605652"/>
                        <a:ext cx="1186940" cy="63402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37">
            <a:extLst>
              <a:ext uri="{FF2B5EF4-FFF2-40B4-BE49-F238E27FC236}">
                <a16:creationId xmlns:a16="http://schemas.microsoft.com/office/drawing/2014/main" id="{B1C4E22A-B94A-49BA-A777-94C16DC2DE35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297071583"/>
              </p:ext>
            </p:extLst>
          </p:nvPr>
        </p:nvGraphicFramePr>
        <p:xfrm>
          <a:off x="282435" y="3164226"/>
          <a:ext cx="3035735" cy="70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6" name="Equation" r:id="rId103" imgW="3619440" imgH="838080" progId="Equation.DSMT4">
                  <p:embed/>
                </p:oleObj>
              </mc:Choice>
              <mc:Fallback>
                <p:oleObj name="Equation" r:id="rId103" imgW="3619440" imgH="838080" progId="Equation.DSMT4">
                  <p:embed/>
                  <p:pic>
                    <p:nvPicPr>
                      <p:cNvPr id="72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35" y="3164226"/>
                        <a:ext cx="3035735" cy="706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38">
            <a:extLst>
              <a:ext uri="{FF2B5EF4-FFF2-40B4-BE49-F238E27FC236}">
                <a16:creationId xmlns:a16="http://schemas.microsoft.com/office/drawing/2014/main" id="{4D22BE66-9A57-4642-AE12-3E6743E313E1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442215633"/>
              </p:ext>
            </p:extLst>
          </p:nvPr>
        </p:nvGraphicFramePr>
        <p:xfrm>
          <a:off x="3330070" y="3216700"/>
          <a:ext cx="2624455" cy="65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7" name="Equation" r:id="rId105" imgW="85344000" imgH="21336000" progId="Equation.DSMT4">
                  <p:embed/>
                </p:oleObj>
              </mc:Choice>
              <mc:Fallback>
                <p:oleObj name="Equation" r:id="rId105" imgW="85344000" imgH="21336000" progId="Equation.DSMT4">
                  <p:embed/>
                  <p:pic>
                    <p:nvPicPr>
                      <p:cNvPr id="73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070" y="3216700"/>
                        <a:ext cx="2624455" cy="656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B92A13B9-82EA-4603-BCC7-927E1273A426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134657168"/>
              </p:ext>
            </p:extLst>
          </p:nvPr>
        </p:nvGraphicFramePr>
        <p:xfrm>
          <a:off x="599291" y="3994790"/>
          <a:ext cx="1177925" cy="65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" name="Equation" r:id="rId107" imgW="35966400" imgH="20116800" progId="Equation.DSMT4">
                  <p:embed/>
                </p:oleObj>
              </mc:Choice>
              <mc:Fallback>
                <p:oleObj name="Equation" r:id="rId107" imgW="35966400" imgH="2011680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91" y="3994790"/>
                        <a:ext cx="1177925" cy="656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A2C343A2-6993-4332-96E1-7A94A0F88570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136849155"/>
              </p:ext>
            </p:extLst>
          </p:nvPr>
        </p:nvGraphicFramePr>
        <p:xfrm>
          <a:off x="1921996" y="4013840"/>
          <a:ext cx="2195195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" name="Equation" r:id="rId109" imgW="67056000" imgH="21640800" progId="Equation.DSMT4">
                  <p:embed/>
                </p:oleObj>
              </mc:Choice>
              <mc:Fallback>
                <p:oleObj name="Equation" r:id="rId109" imgW="67056000" imgH="21640800" progId="Equation.DSMT4">
                  <p:embed/>
                  <p:pic>
                    <p:nvPicPr>
                      <p:cNvPr id="75" name="对象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996" y="4013840"/>
                        <a:ext cx="2195195" cy="708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D91FF461-CC20-48C1-9CB2-5A668DBDDED9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1190987676"/>
              </p:ext>
            </p:extLst>
          </p:nvPr>
        </p:nvGraphicFramePr>
        <p:xfrm>
          <a:off x="4226411" y="4013840"/>
          <a:ext cx="1156335" cy="70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0" name="Equation" r:id="rId111" imgW="35356800" imgH="21640800" progId="Equation.DSMT4">
                  <p:embed/>
                </p:oleObj>
              </mc:Choice>
              <mc:Fallback>
                <p:oleObj name="Equation" r:id="rId111" imgW="35356800" imgH="21640800" progId="Equation.DSMT4">
                  <p:embed/>
                  <p:pic>
                    <p:nvPicPr>
                      <p:cNvPr id="76" name="对象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411" y="4013840"/>
                        <a:ext cx="1156335" cy="708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626301AD-FFCE-4B29-BA81-0844C36FECAF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2349229568"/>
              </p:ext>
            </p:extLst>
          </p:nvPr>
        </p:nvGraphicFramePr>
        <p:xfrm>
          <a:off x="331153" y="4812132"/>
          <a:ext cx="1541780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1" name="Equation" r:id="rId113" imgW="44196000" imgH="11582400" progId="Equation.DSMT4">
                  <p:embed/>
                </p:oleObj>
              </mc:Choice>
              <mc:Fallback>
                <p:oleObj name="Equation" r:id="rId113" imgW="44196000" imgH="11582400" progId="Equation.DSMT4">
                  <p:embed/>
                  <p:pic>
                    <p:nvPicPr>
                      <p:cNvPr id="77" name="对象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53" y="4812132"/>
                        <a:ext cx="1541780" cy="403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75087ACE-32DE-49D2-A10D-5B46877DAC75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3023294054"/>
              </p:ext>
            </p:extLst>
          </p:nvPr>
        </p:nvGraphicFramePr>
        <p:xfrm>
          <a:off x="2058309" y="4803710"/>
          <a:ext cx="2051685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2" name="Equation" r:id="rId115" imgW="58826400" imgH="10668000" progId="Equation.DSMT4">
                  <p:embed/>
                </p:oleObj>
              </mc:Choice>
              <mc:Fallback>
                <p:oleObj name="Equation" r:id="rId115" imgW="58826400" imgH="10668000" progId="Equation.DSMT4">
                  <p:embed/>
                  <p:pic>
                    <p:nvPicPr>
                      <p:cNvPr id="78" name="对象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309" y="4803710"/>
                        <a:ext cx="2051685" cy="372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D16CE8C8-19B9-4179-9DB4-09CFCD17C261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657362517"/>
              </p:ext>
            </p:extLst>
          </p:nvPr>
        </p:nvGraphicFramePr>
        <p:xfrm>
          <a:off x="2322075" y="5216328"/>
          <a:ext cx="2177028" cy="625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3" name="Equation" r:id="rId117" imgW="87477600" imgH="24993600" progId="Equation.DSMT4">
                  <p:embed/>
                </p:oleObj>
              </mc:Choice>
              <mc:Fallback>
                <p:oleObj name="Equation" r:id="rId117" imgW="87477600" imgH="24993600" progId="Equation.DSMT4">
                  <p:embed/>
                  <p:pic>
                    <p:nvPicPr>
                      <p:cNvPr id="79" name="对象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075" y="5216328"/>
                        <a:ext cx="2177028" cy="6252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A978568C-F337-4F75-8939-A454526DA428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927682317"/>
              </p:ext>
            </p:extLst>
          </p:nvPr>
        </p:nvGraphicFramePr>
        <p:xfrm>
          <a:off x="956550" y="5383645"/>
          <a:ext cx="130810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4" name="Equation" r:id="rId119" imgW="37490400" imgH="9144000" progId="Equation.DSMT4">
                  <p:embed/>
                </p:oleObj>
              </mc:Choice>
              <mc:Fallback>
                <p:oleObj name="Equation" r:id="rId119" imgW="37490400" imgH="9144000" progId="Equation.DSMT4">
                  <p:embed/>
                  <p:pic>
                    <p:nvPicPr>
                      <p:cNvPr id="80" name="对象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550" y="5383645"/>
                        <a:ext cx="1308100" cy="318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矩形 73">
            <a:extLst>
              <a:ext uri="{FF2B5EF4-FFF2-40B4-BE49-F238E27FC236}">
                <a16:creationId xmlns:a16="http://schemas.microsoft.com/office/drawing/2014/main" id="{5AF1092D-6C88-4C28-B115-DE369BD055C7}"/>
              </a:ext>
            </a:extLst>
          </p:cNvPr>
          <p:cNvSpPr/>
          <p:nvPr/>
        </p:nvSpPr>
        <p:spPr>
          <a:xfrm>
            <a:off x="13335" y="587006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级数是又一个重要的级数，它是比较判别时用得最多的一种。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6" grpId="0" autoUpdateAnimBg="0"/>
      <p:bldP spid="19" grpId="0" autoUpdateAnimBg="0"/>
      <p:bldP spid="21" grpId="0" autoUpdateAnimBg="0"/>
      <p:bldP spid="35" grpId="0" autoUpdateAnimBg="0"/>
      <p:bldP spid="36" grpId="0" autoUpdateAnimBg="0"/>
      <p:bldP spid="4" grpId="0" bldLvl="0" animBg="1"/>
      <p:bldP spid="28" grpId="0" autoUpdateAnimBg="0"/>
      <p:bldP spid="31" grpId="0" autoUpdateAnimBg="0"/>
      <p:bldP spid="32" grpId="0" autoUpdateAnimBg="0"/>
      <p:bldP spid="38" grpId="0"/>
      <p:bldP spid="62" grpId="0" bldLvl="0" animBg="1" autoUpdateAnimBg="0"/>
      <p:bldP spid="7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2530" y="1377140"/>
            <a:ext cx="6093423" cy="48133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重要参照级数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几何级数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调和级数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96465" y="2099310"/>
          <a:ext cx="885825" cy="79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" name="Equation" r:id="rId32" imgW="568960" imgH="501650" progId="Equation.DSMT4">
                  <p:embed/>
                </p:oleObj>
              </mc:Choice>
              <mc:Fallback>
                <p:oleObj name="Equation" r:id="rId32" imgW="568960" imgH="501650" progId="Equation.DSMT4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465" y="2099310"/>
                        <a:ext cx="885825" cy="793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4265930" y="2165985"/>
          <a:ext cx="68135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" name="Equation" r:id="rId34" imgW="1070610" imgH="546100" progId="Equation.3">
                  <p:embed/>
                </p:oleObj>
              </mc:Choice>
              <mc:Fallback>
                <p:oleObj name="Equation" r:id="rId34" imgW="1070610" imgH="546100" progId="Equation.3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930" y="2165985"/>
                        <a:ext cx="681355" cy="350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06975" y="2104390"/>
            <a:ext cx="1511935" cy="3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</a:p>
        </p:txBody>
      </p:sp>
      <p:graphicFrame>
        <p:nvGraphicFramePr>
          <p:cNvPr id="20" name="Object 9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4283710" y="2781935"/>
          <a:ext cx="681355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" name="Equation" r:id="rId36" imgW="1070610" imgH="546100" progId="Equation.3">
                  <p:embed/>
                </p:oleObj>
              </mc:Choice>
              <mc:Fallback>
                <p:oleObj name="Equation" r:id="rId36" imgW="1070610" imgH="546100" progId="Equation.3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710" y="2781935"/>
                        <a:ext cx="681355" cy="350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006975" y="2720340"/>
            <a:ext cx="1736090" cy="3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25" name="Line 11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3441065" y="2556510"/>
            <a:ext cx="417195" cy="63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91490" y="2290445"/>
            <a:ext cx="1772920" cy="34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几何级数：</a:t>
            </a:r>
          </a:p>
        </p:txBody>
      </p:sp>
      <p:graphicFrame>
        <p:nvGraphicFramePr>
          <p:cNvPr id="27" name="Object 14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2196465" y="3367405"/>
          <a:ext cx="74485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" name="Equation" r:id="rId38" imgW="479425" imgH="501650" progId="Equation.DSMT4">
                  <p:embed/>
                </p:oleObj>
              </mc:Choice>
              <mc:Fallback>
                <p:oleObj name="Equation" r:id="rId38" imgW="479425" imgH="50165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465" y="3367405"/>
                        <a:ext cx="744855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5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4265930" y="3367405"/>
          <a:ext cx="68580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1" name="Equation" r:id="rId40" imgW="401320" imgH="234315" progId="Equation.DSMT4">
                  <p:embed/>
                </p:oleObj>
              </mc:Choice>
              <mc:Fallback>
                <p:oleObj name="Equation" r:id="rId40" imgW="401320" imgH="234315" progId="Equation.DSMT4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930" y="3367405"/>
                        <a:ext cx="685800" cy="407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6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4283710" y="3933825"/>
          <a:ext cx="68580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2" name="Equation" r:id="rId42" imgW="401320" imgH="234315" progId="Equation.DSMT4">
                  <p:embed/>
                </p:oleObj>
              </mc:Choice>
              <mc:Fallback>
                <p:oleObj name="Equation" r:id="rId42" imgW="401320" imgH="234315" progId="Equation.DSMT4">
                  <p:embed/>
                  <p:pic>
                    <p:nvPicPr>
                      <p:cNvPr id="0" name="Picture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710" y="3933825"/>
                        <a:ext cx="685800" cy="407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006975" y="3938905"/>
            <a:ext cx="1447800" cy="3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43" name="Line 18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3441065" y="3825240"/>
            <a:ext cx="417195" cy="63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8465" y="3558540"/>
            <a:ext cx="1781175" cy="34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级数：</a:t>
            </a:r>
          </a:p>
        </p:txBody>
      </p:sp>
      <p:sp>
        <p:nvSpPr>
          <p:cNvPr id="45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006975" y="3375660"/>
            <a:ext cx="1824990" cy="3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</a:p>
        </p:txBody>
      </p:sp>
      <p:graphicFrame>
        <p:nvGraphicFramePr>
          <p:cNvPr id="46" name="Object 2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193930160"/>
              </p:ext>
            </p:extLst>
          </p:nvPr>
        </p:nvGraphicFramePr>
        <p:xfrm>
          <a:off x="2313940" y="4690427"/>
          <a:ext cx="60452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3" name="Equation" r:id="rId44" imgW="390525" imgH="501650" progId="Equation.DSMT4">
                  <p:embed/>
                </p:oleObj>
              </mc:Choice>
              <mc:Fallback>
                <p:oleObj name="Equation" r:id="rId44" imgW="390525" imgH="501650" progId="Equation.DSMT4">
                  <p:embed/>
                  <p:pic>
                    <p:nvPicPr>
                      <p:cNvPr id="0" name="Picture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940" y="4690427"/>
                        <a:ext cx="604520" cy="79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265930" y="4913947"/>
            <a:ext cx="945515" cy="34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48" name="Line 25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3510280" y="5123497"/>
            <a:ext cx="417195" cy="63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5130" y="4881562"/>
            <a:ext cx="2195195" cy="34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调和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级数：</a:t>
            </a:r>
          </a:p>
        </p:txBody>
      </p:sp>
      <p:grpSp>
        <p:nvGrpSpPr>
          <p:cNvPr id="50" name="Group 30"/>
          <p:cNvGrpSpPr/>
          <p:nvPr/>
        </p:nvGrpSpPr>
        <p:grpSpPr bwMode="auto">
          <a:xfrm>
            <a:off x="6263359" y="1974531"/>
            <a:ext cx="437255" cy="709751"/>
            <a:chOff x="4901" y="679"/>
            <a:chExt cx="403" cy="536"/>
          </a:xfrm>
        </p:grpSpPr>
        <p:graphicFrame>
          <p:nvGraphicFramePr>
            <p:cNvPr id="51" name="Object 28"/>
            <p:cNvGraphicFramePr>
              <a:graphicFrameLocks noChangeAspect="1"/>
            </p:cNvGraphicFramePr>
            <p:nvPr>
              <p:custDataLst>
                <p:tags r:id="rId28"/>
              </p:custDataLst>
            </p:nvPr>
          </p:nvGraphicFramePr>
          <p:xfrm>
            <a:off x="4901" y="679"/>
            <a:ext cx="403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4" name="Equation" r:id="rId46" imgW="7924800" imgH="10058400" progId="Equation.DSMT4">
                    <p:embed/>
                  </p:oleObj>
                </mc:Choice>
                <mc:Fallback>
                  <p:oleObj name="Equation" r:id="rId46" imgW="7924800" imgH="10058400" progId="Equation.DSMT4">
                    <p:embed/>
                    <p:pic>
                      <p:nvPicPr>
                        <p:cNvPr id="0" name="Picture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1" y="679"/>
                          <a:ext cx="403" cy="5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Rectangle 29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901" y="732"/>
              <a:ext cx="403" cy="483"/>
            </a:xfrm>
            <a:prstGeom prst="rect">
              <a:avLst/>
            </a:prstGeom>
            <a:noFill/>
            <a:ln w="9525" algn="ctr">
              <a:solidFill>
                <a:srgbClr val="FF66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矩形 102"/>
          <p:cNvSpPr/>
          <p:nvPr>
            <p:custDataLst>
              <p:tags r:id="rId25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26"/>
            </p:custDataLst>
          </p:nvPr>
        </p:nvSpPr>
        <p:spPr>
          <a:xfrm>
            <a:off x="1687195" y="53975"/>
            <a:ext cx="23660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1.比较审敛法的基本形式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6EC62FEB-25B2-4E9B-8206-551FCE1EB3FC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3335" y="667071"/>
            <a:ext cx="212175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归纳：</a:t>
            </a: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41CCB7AF-0609-42C6-90BB-E818FF560092}"/>
              </a:ext>
            </a:extLst>
          </p:cNvPr>
          <p:cNvSpPr/>
          <p:nvPr/>
        </p:nvSpPr>
        <p:spPr>
          <a:xfrm>
            <a:off x="6980471" y="2290445"/>
            <a:ext cx="1953054" cy="1359171"/>
          </a:xfrm>
          <a:prstGeom prst="cloudCallout">
            <a:avLst>
              <a:gd name="adj1" fmla="val -75103"/>
              <a:gd name="adj2" fmla="val -88900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牢记它们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融化在血液里，刻在骨髓里。</a:t>
            </a: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74322A26-A7D1-4581-9429-24D07B7D8826}"/>
              </a:ext>
            </a:extLst>
          </p:cNvPr>
          <p:cNvSpPr/>
          <p:nvPr/>
        </p:nvSpPr>
        <p:spPr>
          <a:xfrm>
            <a:off x="6615953" y="618389"/>
            <a:ext cx="2466079" cy="1359171"/>
          </a:xfrm>
          <a:prstGeom prst="cloudCallout">
            <a:avLst>
              <a:gd name="adj1" fmla="val -61271"/>
              <a:gd name="adj2" fmla="val 2316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参照级数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就是比较时用的“参照物”，故非常重要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 animBg="1"/>
      <p:bldP spid="19" grpId="0"/>
      <p:bldP spid="24" grpId="0"/>
      <p:bldP spid="25" grpId="0" bldLvl="0" animBg="1"/>
      <p:bldP spid="26" grpId="0" bldLvl="0" animBg="1"/>
      <p:bldP spid="42" grpId="0"/>
      <p:bldP spid="43" grpId="0" bldLvl="0" animBg="1"/>
      <p:bldP spid="44" grpId="0" bldLvl="0" animBg="1"/>
      <p:bldP spid="45" grpId="0"/>
      <p:bldP spid="47" grpId="0"/>
      <p:bldP spid="48" grpId="0" bldLvl="0" animBg="1"/>
      <p:bldP spid="49" grpId="0" bldLvl="0" animBg="1"/>
      <p:bldP spid="33" grpId="0" bldLvl="0" animBg="1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8">
            <a:extLst>
              <a:ext uri="{FF2B5EF4-FFF2-40B4-BE49-F238E27FC236}">
                <a16:creationId xmlns:a16="http://schemas.microsoft.com/office/drawing/2014/main" id="{E6EA06FA-E5C8-42FD-A686-DE9E97FC7588}"/>
              </a:ext>
            </a:extLst>
          </p:cNvPr>
          <p:cNvSpPr txBox="1"/>
          <p:nvPr/>
        </p:nvSpPr>
        <p:spPr>
          <a:xfrm>
            <a:off x="-635" y="1131588"/>
            <a:ext cx="9123680" cy="1530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CCEB127-9C57-48E7-8CC6-4B688B42B7ED}"/>
              </a:ext>
            </a:extLst>
          </p:cNvPr>
          <p:cNvSpPr txBox="1"/>
          <p:nvPr/>
        </p:nvSpPr>
        <p:spPr>
          <a:xfrm>
            <a:off x="-8374" y="1156962"/>
            <a:ext cx="4087515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积分审敛法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1770" y="317500"/>
            <a:ext cx="27432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0" y="158115"/>
            <a:ext cx="26225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402580" y="1381125"/>
          <a:ext cx="800100" cy="32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2" name="Equation" r:id="rId23" imgW="22555200" imgH="9448800" progId="Equation.DSMT4">
                  <p:embed/>
                </p:oleObj>
              </mc:Choice>
              <mc:Fallback>
                <p:oleObj name="Equation" r:id="rId23" imgW="22555200" imgH="9448800" progId="Equation.DSMT4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580" y="1381125"/>
                        <a:ext cx="800100" cy="3276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7000" y="285115"/>
            <a:ext cx="26225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367352072"/>
              </p:ext>
            </p:extLst>
          </p:nvPr>
        </p:nvGraphicFramePr>
        <p:xfrm>
          <a:off x="6579870" y="1402904"/>
          <a:ext cx="1057910" cy="32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3" name="Equation" r:id="rId25" imgW="29870400" imgH="9448800" progId="Equation.DSMT4">
                  <p:embed/>
                </p:oleObj>
              </mc:Choice>
              <mc:Fallback>
                <p:oleObj name="Equation" r:id="rId25" imgW="29870400" imgH="9448800" progId="Equation.DSMT4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9870" y="1402904"/>
                        <a:ext cx="1057910" cy="3276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9"/>
          <p:cNvSpPr txBox="1"/>
          <p:nvPr>
            <p:custDataLst>
              <p:tags r:id="rId11"/>
            </p:custDataLst>
          </p:nvPr>
        </p:nvSpPr>
        <p:spPr>
          <a:xfrm>
            <a:off x="7469339" y="1319543"/>
            <a:ext cx="1643843" cy="3746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且递减，则</a:t>
            </a:r>
          </a:p>
        </p:txBody>
      </p:sp>
      <p:sp>
        <p:nvSpPr>
          <p:cNvPr id="42" name="Rectangle 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4000" y="412115"/>
            <a:ext cx="26225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76505568"/>
              </p:ext>
            </p:extLst>
          </p:nvPr>
        </p:nvGraphicFramePr>
        <p:xfrm>
          <a:off x="2201360" y="1823732"/>
          <a:ext cx="1620520" cy="76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4" name="Equation" r:id="rId27" imgW="45720000" imgH="21945600" progId="Equation.DSMT4">
                  <p:embed/>
                </p:oleObj>
              </mc:Choice>
              <mc:Fallback>
                <p:oleObj name="Equation" r:id="rId27" imgW="45720000" imgH="21945600" progId="Equation.DSMT4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360" y="1823732"/>
                        <a:ext cx="1620520" cy="767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接箭头连接符 43"/>
          <p:cNvCxnSpPr/>
          <p:nvPr>
            <p:custDataLst>
              <p:tags r:id="rId14"/>
            </p:custDataLst>
          </p:nvPr>
        </p:nvCxnSpPr>
        <p:spPr>
          <a:xfrm flipV="1">
            <a:off x="3936170" y="2171790"/>
            <a:ext cx="1322070" cy="889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81000" y="539115"/>
            <a:ext cx="26225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3318247"/>
              </p:ext>
            </p:extLst>
          </p:nvPr>
        </p:nvGraphicFramePr>
        <p:xfrm>
          <a:off x="5357945" y="1910727"/>
          <a:ext cx="1955800" cy="58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5" name="Equation" r:id="rId29" imgW="55778400" imgH="16459200" progId="Equation.DSMT4">
                  <p:embed/>
                </p:oleObj>
              </mc:Choice>
              <mc:Fallback>
                <p:oleObj name="Equation" r:id="rId29" imgW="55778400" imgH="164592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945" y="1910727"/>
                        <a:ext cx="1955800" cy="5867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17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8"/>
            </p:custDataLst>
          </p:nvPr>
        </p:nvSpPr>
        <p:spPr>
          <a:xfrm>
            <a:off x="1687195" y="53975"/>
            <a:ext cx="23660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1.比较审敛法的基本形式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505BBF1-1D42-414C-8E05-B1697E55AB7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3335" y="515266"/>
            <a:ext cx="248021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顺便推出：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CFB1E85-B1C7-4363-BBA3-D8BAC179271A}"/>
              </a:ext>
            </a:extLst>
          </p:cNvPr>
          <p:cNvSpPr txBox="1"/>
          <p:nvPr/>
        </p:nvSpPr>
        <p:spPr>
          <a:xfrm>
            <a:off x="3992146" y="130063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若在区间            上</a:t>
            </a:r>
          </a:p>
        </p:txBody>
      </p:sp>
      <p:sp>
        <p:nvSpPr>
          <p:cNvPr id="34" name="Text Box 7">
            <a:extLst>
              <a:ext uri="{FF2B5EF4-FFF2-40B4-BE49-F238E27FC236}">
                <a16:creationId xmlns:a16="http://schemas.microsoft.com/office/drawing/2014/main" id="{E858673A-5CF3-462B-A010-A69334D85EAC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28930" y="2755686"/>
            <a:ext cx="2965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70C0"/>
                </a:solidFill>
                <a:ea typeface="黑体" panose="02010609060101010101" pitchFamily="49" charset="-122"/>
              </a:rPr>
              <a:t>证明思路（见图）：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FD74FD-435D-4320-8BE9-046AC82E13D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50565" y="2881241"/>
            <a:ext cx="3975464" cy="2375052"/>
          </a:xfrm>
          <a:prstGeom prst="rect">
            <a:avLst/>
          </a:prstGeom>
        </p:spPr>
      </p:pic>
      <p:sp>
        <p:nvSpPr>
          <p:cNvPr id="3" name="Rectangle 161">
            <a:extLst>
              <a:ext uri="{FF2B5EF4-FFF2-40B4-BE49-F238E27FC236}">
                <a16:creationId xmlns:a16="http://schemas.microsoft.com/office/drawing/2014/main" id="{555B82EB-4C3E-4B4F-B7AE-F9466A1C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CB954D-A510-4998-80AC-2A180ECE0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170813"/>
              </p:ext>
            </p:extLst>
          </p:nvPr>
        </p:nvGraphicFramePr>
        <p:xfrm>
          <a:off x="478071" y="4439008"/>
          <a:ext cx="3077646" cy="582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6" name="Equation" r:id="rId32" imgW="1764534" imgH="330057" progId="Equation.DSMT4">
                  <p:embed/>
                </p:oleObj>
              </mc:Choice>
              <mc:Fallback>
                <p:oleObj name="Equation" r:id="rId32" imgW="1764534" imgH="330057" progId="Equation.DSMT4">
                  <p:embed/>
                  <p:pic>
                    <p:nvPicPr>
                      <p:cNvPr id="0" name="对象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071" y="4439008"/>
                        <a:ext cx="3077646" cy="5822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63">
            <a:extLst>
              <a:ext uri="{FF2B5EF4-FFF2-40B4-BE49-F238E27FC236}">
                <a16:creationId xmlns:a16="http://schemas.microsoft.com/office/drawing/2014/main" id="{9D5DAD78-84ED-4EE4-A7F4-FC9EDABE0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B3AE731-FDD9-41A8-876B-074F8B8D4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582487"/>
              </p:ext>
            </p:extLst>
          </p:nvPr>
        </p:nvGraphicFramePr>
        <p:xfrm>
          <a:off x="486641" y="5421410"/>
          <a:ext cx="6982698" cy="55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7" name="Equation" r:id="rId34" imgW="4165600" imgH="330200" progId="Equation.DSMT4">
                  <p:embed/>
                </p:oleObj>
              </mc:Choice>
              <mc:Fallback>
                <p:oleObj name="Equation" r:id="rId34" imgW="4165600" imgH="330200" progId="Equation.DSMT4">
                  <p:embed/>
                  <p:pic>
                    <p:nvPicPr>
                      <p:cNvPr id="0" name="Object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641" y="5421410"/>
                        <a:ext cx="6982698" cy="5592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思想气泡: 云 6">
            <a:extLst>
              <a:ext uri="{FF2B5EF4-FFF2-40B4-BE49-F238E27FC236}">
                <a16:creationId xmlns:a16="http://schemas.microsoft.com/office/drawing/2014/main" id="{49D6A328-D834-4DE5-B7EA-76901BB710EB}"/>
              </a:ext>
            </a:extLst>
          </p:cNvPr>
          <p:cNvSpPr/>
          <p:nvPr/>
        </p:nvSpPr>
        <p:spPr>
          <a:xfrm>
            <a:off x="6639024" y="3662094"/>
            <a:ext cx="2389464" cy="1359171"/>
          </a:xfrm>
          <a:prstGeom prst="cloudCallout">
            <a:avLst>
              <a:gd name="adj1" fmla="val -92562"/>
              <a:gd name="adj2" fmla="val 25344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常数项级数的几何意义：阶梯函数下方的面积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  <p:bldP spid="41" grpId="0"/>
      <p:bldP spid="28" grpId="0" bldLvl="0" animBg="1"/>
      <p:bldP spid="33" grpId="0"/>
      <p:bldP spid="34" grpId="0" bldLvl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80683965"/>
              </p:ext>
            </p:extLst>
          </p:nvPr>
        </p:nvGraphicFramePr>
        <p:xfrm>
          <a:off x="1643438" y="1933660"/>
          <a:ext cx="3183890" cy="91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Equation" r:id="rId19" imgW="86868000" imgH="24993600" progId="Equation.DSMT4">
                  <p:embed/>
                </p:oleObj>
              </mc:Choice>
              <mc:Fallback>
                <p:oleObj name="Equation" r:id="rId19" imgW="86868000" imgH="24993600" progId="Equation.DSMT4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438" y="1933660"/>
                        <a:ext cx="3183890" cy="916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194734766"/>
              </p:ext>
            </p:extLst>
          </p:nvPr>
        </p:nvGraphicFramePr>
        <p:xfrm>
          <a:off x="374708" y="3115395"/>
          <a:ext cx="4796155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7" name="Equation" r:id="rId21" imgW="137769600" imgH="24384000" progId="Equation.DSMT4">
                  <p:embed/>
                </p:oleObj>
              </mc:Choice>
              <mc:Fallback>
                <p:oleObj name="Equation" r:id="rId21" imgW="137769600" imgH="24384000" progId="Equation.DSMT4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08" y="3115395"/>
                        <a:ext cx="4796155" cy="893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871265264"/>
              </p:ext>
            </p:extLst>
          </p:nvPr>
        </p:nvGraphicFramePr>
        <p:xfrm>
          <a:off x="5280718" y="3115395"/>
          <a:ext cx="2112645" cy="89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8" name="Equation" r:id="rId23" imgW="60350400" imgH="24384000" progId="Equation.DSMT4">
                  <p:embed/>
                </p:oleObj>
              </mc:Choice>
              <mc:Fallback>
                <p:oleObj name="Equation" r:id="rId23" imgW="60350400" imgH="243840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718" y="3115395"/>
                        <a:ext cx="2112645" cy="893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49768866"/>
              </p:ext>
            </p:extLst>
          </p:nvPr>
        </p:nvGraphicFramePr>
        <p:xfrm>
          <a:off x="7523538" y="3133175"/>
          <a:ext cx="703580" cy="80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9" name="Equation" r:id="rId25" imgW="19202400" imgH="21945600" progId="Equation.DSMT4">
                  <p:embed/>
                </p:oleObj>
              </mc:Choice>
              <mc:Fallback>
                <p:oleObj name="Equation" r:id="rId25" imgW="19202400" imgH="219456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538" y="3133175"/>
                        <a:ext cx="703580" cy="803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35778963"/>
              </p:ext>
            </p:extLst>
          </p:nvPr>
        </p:nvGraphicFramePr>
        <p:xfrm>
          <a:off x="1638358" y="4276175"/>
          <a:ext cx="3373755" cy="82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" name="Equation" r:id="rId27" imgW="92049600" imgH="22555200" progId="Equation.DSMT4">
                  <p:embed/>
                </p:oleObj>
              </mc:Choice>
              <mc:Fallback>
                <p:oleObj name="Equation" r:id="rId27" imgW="92049600" imgH="22555200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58" y="4276175"/>
                        <a:ext cx="3373755" cy="827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1882" y="2066197"/>
            <a:ext cx="10001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FF"/>
                </a:solidFill>
                <a:ea typeface="黑体" panose="02010609060101010101" pitchFamily="49" charset="-122"/>
              </a:rPr>
              <a:t>分析</a:t>
            </a:r>
          </a:p>
        </p:txBody>
      </p:sp>
      <p:sp>
        <p:nvSpPr>
          <p:cNvPr id="35" name="Rectangle 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4708" y="617220"/>
            <a:ext cx="8653780" cy="12573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noAutofit/>
          </a:bodyPr>
          <a:lstStyle/>
          <a:p>
            <a:pPr algn="just"/>
            <a:r>
              <a:rPr lang="en-US" altLang="zh-CN" sz="2400" dirty="0"/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隶书" panose="02010509060101010101" pitchFamily="49" charset="-122"/>
              </a:rPr>
              <a:t>用“比较法”判别级数敛（散），</a:t>
            </a:r>
            <a:endParaRPr lang="en-US" altLang="zh-CN" sz="2400" b="1" dirty="0">
              <a:solidFill>
                <a:srgbClr val="FF0000"/>
              </a:solidFill>
              <a:ea typeface="隶书" panose="02010509060101010101" pitchFamily="49" charset="-122"/>
            </a:endParaRPr>
          </a:p>
          <a:p>
            <a:pPr algn="just"/>
            <a:r>
              <a:rPr lang="zh-CN" altLang="en-US" sz="2400" b="1" dirty="0">
                <a:solidFill>
                  <a:srgbClr val="FF0000"/>
                </a:solidFill>
                <a:ea typeface="隶书" panose="02010509060101010101" pitchFamily="49" charset="-122"/>
              </a:rPr>
              <a:t>需要找一个通项较大（小）的敛（散）级数作比较，</a:t>
            </a:r>
            <a:endParaRPr lang="en-US" altLang="zh-CN" sz="2400" b="1" dirty="0">
              <a:solidFill>
                <a:srgbClr val="FF0000"/>
              </a:solidFill>
              <a:ea typeface="隶书" panose="02010509060101010101" pitchFamily="49" charset="-122"/>
            </a:endParaRPr>
          </a:p>
          <a:p>
            <a:pPr algn="just"/>
            <a:r>
              <a:rPr lang="zh-CN" altLang="en-US" sz="2400" b="1" dirty="0">
                <a:solidFill>
                  <a:srgbClr val="FF0000"/>
                </a:solidFill>
                <a:ea typeface="隶书" panose="02010509060101010101" pitchFamily="49" charset="-122"/>
              </a:rPr>
              <a:t>而不等式的放大（缩小）常常比较困难。</a:t>
            </a:r>
            <a:endParaRPr lang="zh-CN" altLang="en-US" sz="2400" dirty="0">
              <a:ea typeface="隶书" panose="02010509060101010101" pitchFamily="49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5132051" y="2158254"/>
            <a:ext cx="1783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先预估收敛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5"/>
            </p:custDataLst>
          </p:nvPr>
        </p:nvSpPr>
        <p:spPr>
          <a:xfrm>
            <a:off x="1687195" y="53975"/>
            <a:ext cx="23660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1.比较审敛法的基本形式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97830B0-9FC0-4918-8647-B35901BD822B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3335" y="5222702"/>
            <a:ext cx="910971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下面的比较审敛法的极限形式可以省去不等式运算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bldLvl="0" animBg="1" autoUpdateAnimBg="0"/>
      <p:bldP spid="36" grpId="0"/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2000250" cy="122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10.1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4753" y="3091724"/>
            <a:ext cx="2231390" cy="574675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常数项级数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725881" y="4923855"/>
            <a:ext cx="7741482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对实数求和从有限个到无限个是质的飞跃</a:t>
            </a: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8">
            <a:extLst>
              <a:ext uri="{FF2B5EF4-FFF2-40B4-BE49-F238E27FC236}">
                <a16:creationId xmlns:a16="http://schemas.microsoft.com/office/drawing/2014/main" id="{D72C6AA6-C169-4DAF-B9F8-DB0AE9015474}"/>
              </a:ext>
            </a:extLst>
          </p:cNvPr>
          <p:cNvSpPr txBox="1"/>
          <p:nvPr/>
        </p:nvSpPr>
        <p:spPr>
          <a:xfrm>
            <a:off x="7104" y="1004345"/>
            <a:ext cx="9115941" cy="29660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71601A9-0BF0-49B1-9185-423472A14D6F}"/>
              </a:ext>
            </a:extLst>
          </p:cNvPr>
          <p:cNvSpPr txBox="1"/>
          <p:nvPr/>
        </p:nvSpPr>
        <p:spPr>
          <a:xfrm>
            <a:off x="-635" y="1029720"/>
            <a:ext cx="624007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10.1.3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比较审敛法的极限形式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4"/>
          <p:cNvSpPr txBox="1"/>
          <p:nvPr>
            <p:custDataLst>
              <p:tags r:id="rId6"/>
            </p:custDataLst>
          </p:nvPr>
        </p:nvSpPr>
        <p:spPr>
          <a:xfrm>
            <a:off x="19050" y="463550"/>
            <a:ext cx="449262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2．比较审敛法的极限形式</a:t>
            </a:r>
          </a:p>
        </p:txBody>
      </p:sp>
      <p:graphicFrame>
        <p:nvGraphicFramePr>
          <p:cNvPr id="47" name="Object 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969051190"/>
              </p:ext>
            </p:extLst>
          </p:nvPr>
        </p:nvGraphicFramePr>
        <p:xfrm>
          <a:off x="2730957" y="1571766"/>
          <a:ext cx="474292" cy="55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6" name="Equation" r:id="rId47" imgW="1115060" imgH="1293495" progId="Equation.3">
                  <p:embed/>
                </p:oleObj>
              </mc:Choice>
              <mc:Fallback>
                <p:oleObj name="Equation" r:id="rId47" imgW="1115060" imgH="1293495" progId="Equation.3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957" y="1571766"/>
                        <a:ext cx="474292" cy="5503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174248902"/>
              </p:ext>
            </p:extLst>
          </p:nvPr>
        </p:nvGraphicFramePr>
        <p:xfrm>
          <a:off x="3328160" y="1573768"/>
          <a:ext cx="426872" cy="563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7" name="Equation" r:id="rId49" imgW="981075" imgH="1293495" progId="Equation.3">
                  <p:embed/>
                </p:oleObj>
              </mc:Choice>
              <mc:Fallback>
                <p:oleObj name="Equation" r:id="rId49" imgW="981075" imgH="1293495" progId="Equation.3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160" y="1573768"/>
                        <a:ext cx="426872" cy="5631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219303133"/>
              </p:ext>
            </p:extLst>
          </p:nvPr>
        </p:nvGraphicFramePr>
        <p:xfrm>
          <a:off x="4572000" y="1503608"/>
          <a:ext cx="1240046" cy="65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8" name="Equation" r:id="rId51" imgW="2129790" imgH="1115060" progId="Equation.3">
                  <p:embed/>
                </p:oleObj>
              </mc:Choice>
              <mc:Fallback>
                <p:oleObj name="Equation" r:id="rId51" imgW="2129790" imgH="1115060" progId="Equation.3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503608"/>
                        <a:ext cx="1240046" cy="6503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19785" y="1539951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</a:p>
        </p:txBody>
      </p:sp>
      <p:sp>
        <p:nvSpPr>
          <p:cNvPr id="55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4090" y="2737700"/>
            <a:ext cx="1993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6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09203685"/>
              </p:ext>
            </p:extLst>
          </p:nvPr>
        </p:nvGraphicFramePr>
        <p:xfrm>
          <a:off x="2307041" y="2562487"/>
          <a:ext cx="1737081" cy="759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9" name="Equation" r:id="rId53" imgW="2955290" imgH="1293495" progId="Equation.3">
                  <p:embed/>
                </p:oleObj>
              </mc:Choice>
              <mc:Fallback>
                <p:oleObj name="Equation" r:id="rId53" imgW="2955290" imgH="1293495" progId="Equation.3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041" y="2562487"/>
                        <a:ext cx="1737081" cy="7598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92744400"/>
              </p:ext>
            </p:extLst>
          </p:nvPr>
        </p:nvGraphicFramePr>
        <p:xfrm>
          <a:off x="4101638" y="2546587"/>
          <a:ext cx="1506135" cy="753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0" name="Equation" r:id="rId55" imgW="2586990" imgH="1293495" progId="Equation.3">
                  <p:embed/>
                </p:oleObj>
              </mc:Choice>
              <mc:Fallback>
                <p:oleObj name="Equation" r:id="rId55" imgW="2586990" imgH="1293495" progId="Equation.3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638" y="2546587"/>
                        <a:ext cx="1506135" cy="7530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34510" y="3341521"/>
            <a:ext cx="204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61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954602"/>
              </p:ext>
            </p:extLst>
          </p:nvPr>
        </p:nvGraphicFramePr>
        <p:xfrm>
          <a:off x="2310399" y="3204107"/>
          <a:ext cx="1771907" cy="759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1" name="Equation" r:id="rId57" imgW="3021965" imgH="1293495" progId="Equation.3">
                  <p:embed/>
                </p:oleObj>
              </mc:Choice>
              <mc:Fallback>
                <p:oleObj name="Equation" r:id="rId57" imgW="3021965" imgH="1293495" progId="Equation.3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399" y="3204107"/>
                        <a:ext cx="1771907" cy="7598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3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092986086"/>
              </p:ext>
            </p:extLst>
          </p:nvPr>
        </p:nvGraphicFramePr>
        <p:xfrm>
          <a:off x="4082306" y="3240935"/>
          <a:ext cx="1400146" cy="729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2" name="Equation" r:id="rId59" imgW="2486660" imgH="1293495" progId="Equation.3">
                  <p:embed/>
                </p:oleObj>
              </mc:Choice>
              <mc:Fallback>
                <p:oleObj name="Equation" r:id="rId59" imgW="2486660" imgH="1293495" progId="Equation.3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306" y="3240935"/>
                        <a:ext cx="1400146" cy="7294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4090" y="1587996"/>
            <a:ext cx="2011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设两正项级数</a:t>
            </a:r>
          </a:p>
        </p:txBody>
      </p:sp>
      <p:sp>
        <p:nvSpPr>
          <p:cNvPr id="66" name="Text Box 2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792855" y="1586595"/>
            <a:ext cx="792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</a:p>
        </p:txBody>
      </p:sp>
      <p:sp>
        <p:nvSpPr>
          <p:cNvPr id="67" name="Text Box 2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53514" y="2155768"/>
            <a:ext cx="3371850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&lt;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&lt;∞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03" name="矩形 102"/>
          <p:cNvSpPr/>
          <p:nvPr>
            <p:custDataLst>
              <p:tags r:id="rId20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205249" y="2161483"/>
            <a:ext cx="3894798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两个级数同时收敛或发散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E536FBDD-E2AB-4D2A-A9C0-3BEEBBE715CA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19052" y="4039135"/>
            <a:ext cx="680720" cy="361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2CF4DE38-880A-4B9F-80A8-1CA2DDBDFAF7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91710" y="4059531"/>
            <a:ext cx="1139190" cy="361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）因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2E6B4B1A-C809-43A7-B2A3-F5ACD7FBE98D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891905925"/>
              </p:ext>
            </p:extLst>
          </p:nvPr>
        </p:nvGraphicFramePr>
        <p:xfrm>
          <a:off x="2386024" y="4068902"/>
          <a:ext cx="794036" cy="50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3" name="Equation" r:id="rId61" imgW="34747200" imgH="22250400" progId="Equation.DSMT4">
                  <p:embed/>
                </p:oleObj>
              </mc:Choice>
              <mc:Fallback>
                <p:oleObj name="Equation" r:id="rId61" imgW="34747200" imgH="22250400" progId="Equation.DSMT4">
                  <p:embed/>
                  <p:pic>
                    <p:nvPicPr>
                      <p:cNvPr id="38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24" y="4068902"/>
                        <a:ext cx="794036" cy="5025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CC76DBC-DA50-4EFF-8865-86386070A4C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931388526"/>
              </p:ext>
            </p:extLst>
          </p:nvPr>
        </p:nvGraphicFramePr>
        <p:xfrm>
          <a:off x="3335184" y="4056588"/>
          <a:ext cx="1106559" cy="49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4" name="Equation" r:id="rId63" imgW="44196000" imgH="19812000" progId="Equation.DSMT4">
                  <p:embed/>
                </p:oleObj>
              </mc:Choice>
              <mc:Fallback>
                <p:oleObj name="Equation" r:id="rId63" imgW="44196000" imgH="19812000" progId="Equation.DSMT4">
                  <p:embed/>
                  <p:pic>
                    <p:nvPicPr>
                      <p:cNvPr id="57" name="对象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184" y="4056588"/>
                        <a:ext cx="1106559" cy="4908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3F96632-F9F0-4436-AAA4-1490B8AA7E85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67943301"/>
              </p:ext>
            </p:extLst>
          </p:nvPr>
        </p:nvGraphicFramePr>
        <p:xfrm>
          <a:off x="4510952" y="4189590"/>
          <a:ext cx="1209040" cy="30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5" name="Equation" r:id="rId65" imgW="43586400" imgH="10668000" progId="Equation.DSMT4">
                  <p:embed/>
                </p:oleObj>
              </mc:Choice>
              <mc:Fallback>
                <p:oleObj name="Equation" r:id="rId65" imgW="43586400" imgH="10668000" progId="Equation.DSMT4">
                  <p:embed/>
                  <p:pic>
                    <p:nvPicPr>
                      <p:cNvPr id="6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952" y="4189590"/>
                        <a:ext cx="1209040" cy="303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71798146-B856-4F7C-AC1A-6DC5C7CAA466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621142738"/>
              </p:ext>
            </p:extLst>
          </p:nvPr>
        </p:nvGraphicFramePr>
        <p:xfrm>
          <a:off x="5745641" y="4189590"/>
          <a:ext cx="1006154" cy="31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6" name="Equation" r:id="rId67" imgW="33528000" imgH="10363200" progId="Equation.DSMT4">
                  <p:embed/>
                </p:oleObj>
              </mc:Choice>
              <mc:Fallback>
                <p:oleObj name="Equation" r:id="rId67" imgW="33528000" imgH="10363200" progId="Equation.DSMT4">
                  <p:embed/>
                  <p:pic>
                    <p:nvPicPr>
                      <p:cNvPr id="64" name="对象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5641" y="4189590"/>
                        <a:ext cx="1006154" cy="3144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0C06101C-7A5C-4B52-BF88-62DC267D7906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98537626"/>
              </p:ext>
            </p:extLst>
          </p:nvPr>
        </p:nvGraphicFramePr>
        <p:xfrm>
          <a:off x="6861122" y="4088278"/>
          <a:ext cx="1403380" cy="505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7" name="Equation" r:id="rId69" imgW="61264800" imgH="22250400" progId="Equation.DSMT4">
                  <p:embed/>
                </p:oleObj>
              </mc:Choice>
              <mc:Fallback>
                <p:oleObj name="Equation" r:id="rId69" imgW="61264800" imgH="22250400" progId="Equation.DSMT4">
                  <p:embed/>
                  <p:pic>
                    <p:nvPicPr>
                      <p:cNvPr id="67" name="对象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22" y="4088278"/>
                        <a:ext cx="1403380" cy="5059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2D5721E-3C66-4223-92F9-8FF28F31A2A7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849115180"/>
              </p:ext>
            </p:extLst>
          </p:nvPr>
        </p:nvGraphicFramePr>
        <p:xfrm>
          <a:off x="3074533" y="4589466"/>
          <a:ext cx="1609047" cy="49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8" name="Equation" r:id="rId71" imgW="64617600" imgH="19812000" progId="Equation.DSMT4">
                  <p:embed/>
                </p:oleObj>
              </mc:Choice>
              <mc:Fallback>
                <p:oleObj name="Equation" r:id="rId71" imgW="64617600" imgH="19812000" progId="Equation.DSMT4">
                  <p:embed/>
                  <p:pic>
                    <p:nvPicPr>
                      <p:cNvPr id="69" name="对象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533" y="4589466"/>
                        <a:ext cx="1609047" cy="490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15">
            <a:extLst>
              <a:ext uri="{FF2B5EF4-FFF2-40B4-BE49-F238E27FC236}">
                <a16:creationId xmlns:a16="http://schemas.microsoft.com/office/drawing/2014/main" id="{E84C9486-0B6A-4B44-8DDF-CA179FDCC5C1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574685" y="5080332"/>
            <a:ext cx="1073785" cy="361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）当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9C3FE311-B04F-4414-9972-6F23532B0DC1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365494963"/>
              </p:ext>
            </p:extLst>
          </p:nvPr>
        </p:nvGraphicFramePr>
        <p:xfrm>
          <a:off x="1800235" y="5182296"/>
          <a:ext cx="924560" cy="339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9" name="Equation" r:id="rId73" imgW="28956000" imgH="10363200" progId="Equation.DSMT4">
                  <p:embed/>
                </p:oleObj>
              </mc:Choice>
              <mc:Fallback>
                <p:oleObj name="Equation" r:id="rId73" imgW="28956000" imgH="10363200" progId="Equation.DSMT4">
                  <p:embed/>
                  <p:pic>
                    <p:nvPicPr>
                      <p:cNvPr id="72" name="对象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35" y="5182296"/>
                        <a:ext cx="924560" cy="3399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BC06EA51-BAFA-44DE-BC36-827CE76B3250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276343918"/>
              </p:ext>
            </p:extLst>
          </p:nvPr>
        </p:nvGraphicFramePr>
        <p:xfrm>
          <a:off x="2799333" y="5204676"/>
          <a:ext cx="794037" cy="24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0" name="Equation" r:id="rId75" imgW="26212800" imgH="7924800" progId="Equation.DSMT4">
                  <p:embed/>
                </p:oleObj>
              </mc:Choice>
              <mc:Fallback>
                <p:oleObj name="Equation" r:id="rId75" imgW="26212800" imgH="7924800" progId="Equation.DSMT4">
                  <p:embed/>
                  <p:pic>
                    <p:nvPicPr>
                      <p:cNvPr id="74" name="对象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333" y="5204676"/>
                        <a:ext cx="794037" cy="246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B2CD7C8-CB74-4932-9DD3-536DFF4C6F26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243361549"/>
              </p:ext>
            </p:extLst>
          </p:nvPr>
        </p:nvGraphicFramePr>
        <p:xfrm>
          <a:off x="3598479" y="5197296"/>
          <a:ext cx="1295203" cy="324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1" name="Equation" r:id="rId77" imgW="43586400" imgH="10668000" progId="Equation.DSMT4">
                  <p:embed/>
                </p:oleObj>
              </mc:Choice>
              <mc:Fallback>
                <p:oleObj name="Equation" r:id="rId77" imgW="43586400" imgH="10668000" progId="Equation.DSMT4">
                  <p:embed/>
                  <p:pic>
                    <p:nvPicPr>
                      <p:cNvPr id="75" name="对象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479" y="5197296"/>
                        <a:ext cx="1295203" cy="3249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F4806B53-40F0-480E-A49B-19D682F66631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05639858"/>
              </p:ext>
            </p:extLst>
          </p:nvPr>
        </p:nvGraphicFramePr>
        <p:xfrm>
          <a:off x="4979374" y="5222048"/>
          <a:ext cx="1006155" cy="314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2" name="Equation" r:id="rId79" imgW="33528000" imgH="10363200" progId="Equation.DSMT4">
                  <p:embed/>
                </p:oleObj>
              </mc:Choice>
              <mc:Fallback>
                <p:oleObj name="Equation" r:id="rId79" imgW="33528000" imgH="10363200" progId="Equation.DSMT4">
                  <p:embed/>
                  <p:pic>
                    <p:nvPicPr>
                      <p:cNvPr id="76" name="对象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374" y="5222048"/>
                        <a:ext cx="1006155" cy="314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287A7D84-887B-42B4-86F8-EFF42ABCF58A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737323352"/>
              </p:ext>
            </p:extLst>
          </p:nvPr>
        </p:nvGraphicFramePr>
        <p:xfrm>
          <a:off x="6239435" y="5056020"/>
          <a:ext cx="1230490" cy="64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3" name="Equation" r:id="rId81" imgW="42062400" imgH="22250400" progId="Equation.DSMT4">
                  <p:embed/>
                </p:oleObj>
              </mc:Choice>
              <mc:Fallback>
                <p:oleObj name="Equation" r:id="rId81" imgW="42062400" imgH="22250400" progId="Equation.DSMT4">
                  <p:embed/>
                  <p:pic>
                    <p:nvPicPr>
                      <p:cNvPr id="78" name="对象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435" y="5056020"/>
                        <a:ext cx="1230490" cy="6466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4676788-DA01-4381-9DF8-96003FCEE91D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004493429"/>
              </p:ext>
            </p:extLst>
          </p:nvPr>
        </p:nvGraphicFramePr>
        <p:xfrm>
          <a:off x="7640591" y="5198098"/>
          <a:ext cx="904339" cy="315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4" name="Equation" r:id="rId83" imgW="29565600" imgH="10363200" progId="Equation.DSMT4">
                  <p:embed/>
                </p:oleObj>
              </mc:Choice>
              <mc:Fallback>
                <p:oleObj name="Equation" r:id="rId83" imgW="29565600" imgH="10363200" progId="Equation.DSMT4">
                  <p:embed/>
                  <p:pic>
                    <p:nvPicPr>
                      <p:cNvPr id="80" name="对象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0591" y="5198098"/>
                        <a:ext cx="904339" cy="3153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26">
            <a:extLst>
              <a:ext uri="{FF2B5EF4-FFF2-40B4-BE49-F238E27FC236}">
                <a16:creationId xmlns:a16="http://schemas.microsoft.com/office/drawing/2014/main" id="{D0507AEA-2DC6-4E9F-9AC3-836EF749B8B2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574685" y="5554791"/>
            <a:ext cx="1073785" cy="361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）当</a:t>
            </a:r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2E5BBDF6-D714-4D50-818F-EC69FB67773A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683580530"/>
              </p:ext>
            </p:extLst>
          </p:nvPr>
        </p:nvGraphicFramePr>
        <p:xfrm>
          <a:off x="1797939" y="5667835"/>
          <a:ext cx="924560" cy="27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5" name="Equation" r:id="rId85" imgW="35661600" imgH="10363200" progId="Equation.DSMT4">
                  <p:embed/>
                </p:oleObj>
              </mc:Choice>
              <mc:Fallback>
                <p:oleObj name="Equation" r:id="rId85" imgW="35661600" imgH="10363200" progId="Equation.DSMT4">
                  <p:embed/>
                  <p:pic>
                    <p:nvPicPr>
                      <p:cNvPr id="83" name="对象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939" y="5667835"/>
                        <a:ext cx="924560" cy="2715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D7F4FF93-F27D-40DB-95C4-20BB9FA36230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237528088"/>
              </p:ext>
            </p:extLst>
          </p:nvPr>
        </p:nvGraphicFramePr>
        <p:xfrm>
          <a:off x="2842427" y="5668524"/>
          <a:ext cx="797155" cy="2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6" name="Equation" r:id="rId87" imgW="27736800" imgH="8839200" progId="Equation.DSMT4">
                  <p:embed/>
                </p:oleObj>
              </mc:Choice>
              <mc:Fallback>
                <p:oleObj name="Equation" r:id="rId87" imgW="27736800" imgH="8839200" progId="Equation.DSMT4">
                  <p:embed/>
                  <p:pic>
                    <p:nvPicPr>
                      <p:cNvPr id="85" name="对象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427" y="5668524"/>
                        <a:ext cx="797155" cy="2636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5B048718-0C47-4CE2-AC12-1A2FCFF6BFFE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1815455398"/>
              </p:ext>
            </p:extLst>
          </p:nvPr>
        </p:nvGraphicFramePr>
        <p:xfrm>
          <a:off x="3638303" y="5639256"/>
          <a:ext cx="1255379" cy="3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7" name="Equation" r:id="rId89" imgW="1815465" imgH="444500" progId="Equation.DSMT4">
                  <p:embed/>
                </p:oleObj>
              </mc:Choice>
              <mc:Fallback>
                <p:oleObj name="Equation" r:id="rId89" imgW="1815465" imgH="444500" progId="Equation.DSMT4">
                  <p:embed/>
                  <p:pic>
                    <p:nvPicPr>
                      <p:cNvPr id="86" name="对象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303" y="5639256"/>
                        <a:ext cx="1255379" cy="3144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D6159641-E58F-4A25-B3DF-CC97B798DE62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139053812"/>
              </p:ext>
            </p:extLst>
          </p:nvPr>
        </p:nvGraphicFramePr>
        <p:xfrm>
          <a:off x="4962255" y="5614069"/>
          <a:ext cx="1040392" cy="325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8" name="Equation" r:id="rId91" imgW="1397000" imgH="431800" progId="Equation.DSMT4">
                  <p:embed/>
                </p:oleObj>
              </mc:Choice>
              <mc:Fallback>
                <p:oleObj name="Equation" r:id="rId91" imgW="1397000" imgH="431800" progId="Equation.DSMT4">
                  <p:embed/>
                  <p:pic>
                    <p:nvPicPr>
                      <p:cNvPr id="87" name="对象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255" y="5614069"/>
                        <a:ext cx="1040392" cy="3252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828B391B-1D99-4B55-8669-33FFDAF9CBDA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851677228"/>
              </p:ext>
            </p:extLst>
          </p:nvPr>
        </p:nvGraphicFramePr>
        <p:xfrm>
          <a:off x="6173313" y="5497821"/>
          <a:ext cx="657617" cy="55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9" name="Equation" r:id="rId93" imgW="26212800" imgH="22250400" progId="Equation.DSMT4">
                  <p:embed/>
                </p:oleObj>
              </mc:Choice>
              <mc:Fallback>
                <p:oleObj name="Equation" r:id="rId93" imgW="26212800" imgH="22250400" progId="Equation.DSMT4">
                  <p:embed/>
                  <p:pic>
                    <p:nvPicPr>
                      <p:cNvPr id="89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313" y="5497821"/>
                        <a:ext cx="657617" cy="557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7AF661E0-39E1-4F74-AE7C-30E4871EB1E9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747040906"/>
              </p:ext>
            </p:extLst>
          </p:nvPr>
        </p:nvGraphicFramePr>
        <p:xfrm>
          <a:off x="7089839" y="5676830"/>
          <a:ext cx="1117628" cy="286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0" name="Equation" r:id="rId95" imgW="40233600" imgH="10363200" progId="Equation.DSMT4">
                  <p:embed/>
                </p:oleObj>
              </mc:Choice>
              <mc:Fallback>
                <p:oleObj name="Equation" r:id="rId95" imgW="40233600" imgH="10363200" progId="Equation.DSMT4">
                  <p:embed/>
                  <p:pic>
                    <p:nvPicPr>
                      <p:cNvPr id="91" name="对象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9839" y="5676830"/>
                        <a:ext cx="1117628" cy="2861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37">
            <a:extLst>
              <a:ext uri="{FF2B5EF4-FFF2-40B4-BE49-F238E27FC236}">
                <a16:creationId xmlns:a16="http://schemas.microsoft.com/office/drawing/2014/main" id="{75A39C7D-FE84-4480-BC8D-9D8F0E5A8DFA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282026" y="5939362"/>
            <a:ext cx="942975" cy="3619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53" grpId="0" build="p" autoUpdateAnimBg="0"/>
      <p:bldP spid="55" grpId="0" build="p" autoUpdateAnimBg="0"/>
      <p:bldP spid="60" grpId="0" build="p" autoUpdateAnimBg="0"/>
      <p:bldP spid="65" grpId="0" build="p" autoUpdateAnimBg="0"/>
      <p:bldP spid="66" grpId="0" build="p" autoUpdateAnimBg="0"/>
      <p:bldP spid="67" grpId="0" build="p" autoUpdateAnimBg="0"/>
      <p:bldP spid="54" grpId="0" build="p" autoUpdateAnimBg="0"/>
      <p:bldP spid="27" grpId="0"/>
      <p:bldP spid="28" grpId="0"/>
      <p:bldP spid="35" grpId="0"/>
      <p:bldP spid="42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25"/>
          <p:cNvSpPr/>
          <p:nvPr>
            <p:custDataLst>
              <p:tags r:id="rId2"/>
            </p:custDataLst>
          </p:nvPr>
        </p:nvSpPr>
        <p:spPr>
          <a:xfrm>
            <a:off x="13335" y="2223315"/>
            <a:ext cx="9143365" cy="7011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矩形: 圆角 25"/>
          <p:cNvSpPr/>
          <p:nvPr>
            <p:custDataLst>
              <p:tags r:id="rId3"/>
            </p:custDataLst>
          </p:nvPr>
        </p:nvSpPr>
        <p:spPr>
          <a:xfrm>
            <a:off x="635" y="405766"/>
            <a:ext cx="9143365" cy="8145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6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262890" y="558942"/>
            <a:ext cx="2613660" cy="3943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判别级数</a:t>
            </a:r>
          </a:p>
        </p:txBody>
      </p:sp>
      <p:sp>
        <p:nvSpPr>
          <p:cNvPr id="65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83298" y="599123"/>
            <a:ext cx="1810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61987" y="1548300"/>
            <a:ext cx="91503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67" name="Object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65836709"/>
              </p:ext>
            </p:extLst>
          </p:nvPr>
        </p:nvGraphicFramePr>
        <p:xfrm>
          <a:off x="2649855" y="1558361"/>
          <a:ext cx="374650" cy="264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6" name="Equation" r:id="rId37" imgW="501650" imgH="356870" progId="Equation.3">
                  <p:embed/>
                </p:oleObj>
              </mc:Choice>
              <mc:Fallback>
                <p:oleObj name="Equation" r:id="rId37" imgW="501650" imgH="356870" progId="Equation.3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855" y="1558361"/>
                        <a:ext cx="374650" cy="264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5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904719583"/>
              </p:ext>
            </p:extLst>
          </p:nvPr>
        </p:nvGraphicFramePr>
        <p:xfrm>
          <a:off x="4926233" y="1379364"/>
          <a:ext cx="1842229" cy="72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7" name="Equation" r:id="rId39" imgW="1293495" imgH="501650" progId="Equation.DSMT4">
                  <p:embed/>
                </p:oleObj>
              </mc:Choice>
              <mc:Fallback>
                <p:oleObj name="Equation" r:id="rId39" imgW="1293495" imgH="501650" progId="Equation.DSMT4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233" y="1379364"/>
                        <a:ext cx="1842229" cy="721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25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85875419"/>
              </p:ext>
            </p:extLst>
          </p:nvPr>
        </p:nvGraphicFramePr>
        <p:xfrm>
          <a:off x="1335562" y="1212213"/>
          <a:ext cx="1207455" cy="102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8" name="Equation" r:id="rId41" imgW="1059180" imgH="892175" progId="Equation.DSMT4">
                  <p:embed/>
                </p:oleObj>
              </mc:Choice>
              <mc:Fallback>
                <p:oleObj name="Equation" r:id="rId41" imgW="1059180" imgH="892175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62" y="1212213"/>
                        <a:ext cx="1207455" cy="10200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3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377442407"/>
              </p:ext>
            </p:extLst>
          </p:nvPr>
        </p:nvGraphicFramePr>
        <p:xfrm>
          <a:off x="3216592" y="1379364"/>
          <a:ext cx="1555937" cy="72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19" name="Equation" r:id="rId43" imgW="1081405" imgH="501650" progId="Equation.DSMT4">
                  <p:embed/>
                </p:oleObj>
              </mc:Choice>
              <mc:Fallback>
                <p:oleObj name="Equation" r:id="rId43" imgW="1081405" imgH="501650" progId="Equation.DSMT4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592" y="1379364"/>
                        <a:ext cx="1555937" cy="7241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892550" y="2337201"/>
            <a:ext cx="1885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Box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41019" y="2337201"/>
            <a:ext cx="215646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判别级数</a:t>
            </a:r>
          </a:p>
        </p:txBody>
      </p:sp>
      <p:graphicFrame>
        <p:nvGraphicFramePr>
          <p:cNvPr id="73" name="Object 3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232313205"/>
              </p:ext>
            </p:extLst>
          </p:nvPr>
        </p:nvGraphicFramePr>
        <p:xfrm>
          <a:off x="2527299" y="2241564"/>
          <a:ext cx="1370564" cy="6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0" name="Equation" r:id="rId45" imgW="46634400" imgH="22555200" progId="Equation.DSMT4">
                  <p:embed/>
                </p:oleObj>
              </mc:Choice>
              <mc:Fallback>
                <p:oleObj name="Equation" r:id="rId45" imgW="46634400" imgH="22555200" progId="Equation.DSMT4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299" y="2241564"/>
                        <a:ext cx="1370564" cy="6671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3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61987" y="3263690"/>
            <a:ext cx="71882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75" name="Object 37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02850931"/>
              </p:ext>
            </p:extLst>
          </p:nvPr>
        </p:nvGraphicFramePr>
        <p:xfrm>
          <a:off x="2887363" y="3395770"/>
          <a:ext cx="374650" cy="264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1" name="Equation" r:id="rId47" imgW="501650" imgH="356870" progId="Equation.3">
                  <p:embed/>
                </p:oleObj>
              </mc:Choice>
              <mc:Fallback>
                <p:oleObj name="Equation" r:id="rId47" imgW="501650" imgH="356870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363" y="3395770"/>
                        <a:ext cx="374650" cy="264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3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386610346"/>
              </p:ext>
            </p:extLst>
          </p:nvPr>
        </p:nvGraphicFramePr>
        <p:xfrm>
          <a:off x="4926233" y="3196903"/>
          <a:ext cx="1997698" cy="608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2" name="Equation" r:id="rId49" imgW="74066400" imgH="22555200" progId="Equation.DSMT4">
                  <p:embed/>
                </p:oleObj>
              </mc:Choice>
              <mc:Fallback>
                <p:oleObj name="Equation" r:id="rId49" imgW="74066400" imgH="225552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233" y="3196903"/>
                        <a:ext cx="1997698" cy="608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39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28783609"/>
              </p:ext>
            </p:extLst>
          </p:nvPr>
        </p:nvGraphicFramePr>
        <p:xfrm>
          <a:off x="1321649" y="2945174"/>
          <a:ext cx="1520926" cy="1142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3" name="Equation" r:id="rId51" imgW="56388000" imgH="42367200" progId="Equation.DSMT4">
                  <p:embed/>
                </p:oleObj>
              </mc:Choice>
              <mc:Fallback>
                <p:oleObj name="Equation" r:id="rId51" imgW="56388000" imgH="4236720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649" y="2945174"/>
                        <a:ext cx="1520926" cy="11427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40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600783418"/>
              </p:ext>
            </p:extLst>
          </p:nvPr>
        </p:nvGraphicFramePr>
        <p:xfrm>
          <a:off x="3262013" y="3253800"/>
          <a:ext cx="1387774" cy="6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4" name="Equation" r:id="rId53" imgW="1070610" imgH="501650" progId="Equation.DSMT4">
                  <p:embed/>
                </p:oleObj>
              </mc:Choice>
              <mc:Fallback>
                <p:oleObj name="Equation" r:id="rId53" imgW="1070610" imgH="50165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013" y="3253800"/>
                        <a:ext cx="1387774" cy="65568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496389706"/>
              </p:ext>
            </p:extLst>
          </p:nvPr>
        </p:nvGraphicFramePr>
        <p:xfrm>
          <a:off x="2479675" y="440055"/>
          <a:ext cx="803622" cy="751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5" name="Equation" r:id="rId55" imgW="1371600" imgH="1282700" progId="Equation.3">
                  <p:embed/>
                </p:oleObj>
              </mc:Choice>
              <mc:Fallback>
                <p:oleObj name="Equation" r:id="rId55" imgW="1371600" imgH="1282700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440055"/>
                        <a:ext cx="803622" cy="7518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14"/>
          <p:cNvSpPr txBox="1"/>
          <p:nvPr>
            <p:custDataLst>
              <p:tags r:id="rId25"/>
            </p:custDataLst>
          </p:nvPr>
        </p:nvSpPr>
        <p:spPr>
          <a:xfrm>
            <a:off x="1687195" y="53975"/>
            <a:ext cx="256603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2．比较审敛法的极限形式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8" name="矩形: 圆角 25">
            <a:extLst>
              <a:ext uri="{FF2B5EF4-FFF2-40B4-BE49-F238E27FC236}">
                <a16:creationId xmlns:a16="http://schemas.microsoft.com/office/drawing/2014/main" id="{DEB9290A-C283-4022-A65E-F4FBF2F79C2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-25400" y="4141361"/>
            <a:ext cx="9143365" cy="679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45803B4C-EB24-49F3-81D7-F61DFD9D909F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866957" y="4236617"/>
            <a:ext cx="1566116" cy="3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3">
            <a:extLst>
              <a:ext uri="{FF2B5EF4-FFF2-40B4-BE49-F238E27FC236}">
                <a16:creationId xmlns:a16="http://schemas.microsoft.com/office/drawing/2014/main" id="{B23701B2-5BA2-444B-A6F4-5B8C24EE516F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61987" y="4263287"/>
            <a:ext cx="2169795" cy="3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判别级数</a:t>
            </a:r>
          </a:p>
        </p:txBody>
      </p:sp>
      <p:graphicFrame>
        <p:nvGraphicFramePr>
          <p:cNvPr id="31" name="Object 4">
            <a:extLst>
              <a:ext uri="{FF2B5EF4-FFF2-40B4-BE49-F238E27FC236}">
                <a16:creationId xmlns:a16="http://schemas.microsoft.com/office/drawing/2014/main" id="{9FE00A07-6229-49E3-8D25-461DAF034E15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886649192"/>
              </p:ext>
            </p:extLst>
          </p:nvPr>
        </p:nvGraphicFramePr>
        <p:xfrm>
          <a:off x="2735262" y="4123587"/>
          <a:ext cx="2188845" cy="72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6" name="Equation" r:id="rId57" imgW="66751200" imgH="21945600" progId="Equation.DSMT4">
                  <p:embed/>
                </p:oleObj>
              </mc:Choice>
              <mc:Fallback>
                <p:oleObj name="Equation" r:id="rId57" imgW="66751200" imgH="2194560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2" y="4123587"/>
                        <a:ext cx="2188845" cy="720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5">
            <a:extLst>
              <a:ext uri="{FF2B5EF4-FFF2-40B4-BE49-F238E27FC236}">
                <a16:creationId xmlns:a16="http://schemas.microsoft.com/office/drawing/2014/main" id="{E0A71517-6A5E-4BB6-8051-D1EC798C619A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80056" y="5068832"/>
            <a:ext cx="615315" cy="35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3" name="Object 6">
            <a:extLst>
              <a:ext uri="{FF2B5EF4-FFF2-40B4-BE49-F238E27FC236}">
                <a16:creationId xmlns:a16="http://schemas.microsoft.com/office/drawing/2014/main" id="{5CA82DE5-FB33-4538-B3CF-0223D4BC6C26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089712456"/>
              </p:ext>
            </p:extLst>
          </p:nvPr>
        </p:nvGraphicFramePr>
        <p:xfrm>
          <a:off x="3300447" y="4809840"/>
          <a:ext cx="1938242" cy="1054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7" name="Equation" r:id="rId59" imgW="38100000" imgH="20726400" progId="Equation.DSMT4">
                  <p:embed/>
                </p:oleObj>
              </mc:Choice>
              <mc:Fallback>
                <p:oleObj name="Equation" r:id="rId59" imgW="38100000" imgH="207264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47" y="4809840"/>
                        <a:ext cx="1938242" cy="10541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">
            <a:extLst>
              <a:ext uri="{FF2B5EF4-FFF2-40B4-BE49-F238E27FC236}">
                <a16:creationId xmlns:a16="http://schemas.microsoft.com/office/drawing/2014/main" id="{CD085248-9689-4EB5-BF1E-ED69D32A10C3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71448350"/>
              </p:ext>
            </p:extLst>
          </p:nvPr>
        </p:nvGraphicFramePr>
        <p:xfrm>
          <a:off x="1380807" y="4751845"/>
          <a:ext cx="1919640" cy="114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8" name="Equation" r:id="rId61" imgW="34747200" imgH="20726400" progId="Equation.DSMT4">
                  <p:embed/>
                </p:oleObj>
              </mc:Choice>
              <mc:Fallback>
                <p:oleObj name="Equation" r:id="rId61" imgW="34747200" imgH="2072640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807" y="4751845"/>
                        <a:ext cx="1919640" cy="11452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9">
            <a:extLst>
              <a:ext uri="{FF2B5EF4-FFF2-40B4-BE49-F238E27FC236}">
                <a16:creationId xmlns:a16="http://schemas.microsoft.com/office/drawing/2014/main" id="{0310A2AD-F143-4605-93C7-D27A5758950C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883281021"/>
              </p:ext>
            </p:extLst>
          </p:nvPr>
        </p:nvGraphicFramePr>
        <p:xfrm>
          <a:off x="5238689" y="4922098"/>
          <a:ext cx="1534044" cy="75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9" name="Equation" r:id="rId63" imgW="1204595" imgH="591185" progId="Equation.DSMT4">
                  <p:embed/>
                </p:oleObj>
              </mc:Choice>
              <mc:Fallback>
                <p:oleObj name="Equation" r:id="rId63" imgW="1204595" imgH="591185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689" y="4922098"/>
                        <a:ext cx="1534044" cy="7590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5">
            <a:extLst>
              <a:ext uri="{FF2B5EF4-FFF2-40B4-BE49-F238E27FC236}">
                <a16:creationId xmlns:a16="http://schemas.microsoft.com/office/drawing/2014/main" id="{232E93AB-3870-43D6-BFF1-E9C9072505E6}"/>
              </a:ext>
            </a:extLst>
          </p:cNvPr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794505" y="5009867"/>
            <a:ext cx="211059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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原级数收敛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3CC61A-E568-4668-902F-B2218511ED70}"/>
              </a:ext>
            </a:extLst>
          </p:cNvPr>
          <p:cNvSpPr/>
          <p:nvPr/>
        </p:nvSpPr>
        <p:spPr>
          <a:xfrm>
            <a:off x="13335" y="587006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先预估，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再找个理由（参照级数），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再求极限以证之。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6" grpId="0" autoUpdateAnimBg="0"/>
      <p:bldP spid="71" grpId="0" autoUpdateAnimBg="0"/>
      <p:bldP spid="72" grpId="0" autoUpdateAnimBg="0"/>
      <p:bldP spid="74" grpId="0" autoUpdateAnimBg="0"/>
      <p:bldP spid="29" grpId="0"/>
      <p:bldP spid="30" grpId="0"/>
      <p:bldP spid="32" grpId="0" autoUpdateAnimBg="0"/>
      <p:bldP spid="37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25"/>
          <p:cNvSpPr/>
          <p:nvPr>
            <p:custDataLst>
              <p:tags r:id="rId2"/>
            </p:custDataLst>
          </p:nvPr>
        </p:nvSpPr>
        <p:spPr>
          <a:xfrm>
            <a:off x="635" y="405765"/>
            <a:ext cx="9143365" cy="11263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99592" y="475935"/>
            <a:ext cx="2871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设正项级数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67729618"/>
              </p:ext>
            </p:extLst>
          </p:nvPr>
        </p:nvGraphicFramePr>
        <p:xfrm>
          <a:off x="3211309" y="438012"/>
          <a:ext cx="518836" cy="61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3" name="Equation" r:id="rId44" imgW="18288000" imgH="21945600" progId="Equation.DSMT4">
                  <p:embed/>
                </p:oleObj>
              </mc:Choice>
              <mc:Fallback>
                <p:oleObj name="Equation" r:id="rId44" imgW="18288000" imgH="21945600" progId="Equation.DSMT4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309" y="438012"/>
                        <a:ext cx="518836" cy="6138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>
            <p:custDataLst>
              <p:tags r:id="rId9"/>
            </p:custDataLst>
          </p:nvPr>
        </p:nvSpPr>
        <p:spPr>
          <a:xfrm>
            <a:off x="3730145" y="475934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收敛，证明下列级数都收敛：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291837740"/>
              </p:ext>
            </p:extLst>
          </p:nvPr>
        </p:nvGraphicFramePr>
        <p:xfrm>
          <a:off x="1344706" y="905266"/>
          <a:ext cx="875889" cy="63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4" name="Equation" r:id="rId46" imgW="29870400" imgH="21945600" progId="Equation.DSMT4">
                  <p:embed/>
                </p:oleObj>
              </mc:Choice>
              <mc:Fallback>
                <p:oleObj name="Equation" r:id="rId46" imgW="29870400" imgH="21945600" progId="Equation.DSMT4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706" y="905266"/>
                        <a:ext cx="875889" cy="6327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673541725"/>
              </p:ext>
            </p:extLst>
          </p:nvPr>
        </p:nvGraphicFramePr>
        <p:xfrm>
          <a:off x="3845282" y="891167"/>
          <a:ext cx="1001153" cy="62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5" name="Equation" r:id="rId48" imgW="38709600" imgH="24079200" progId="Equation.DSMT4">
                  <p:embed/>
                </p:oleObj>
              </mc:Choice>
              <mc:Fallback>
                <p:oleObj name="Equation" r:id="rId48" imgW="38709600" imgH="24079200" progId="Equation.DSMT4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5282" y="891167"/>
                        <a:ext cx="1001153" cy="6229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35184695"/>
              </p:ext>
            </p:extLst>
          </p:nvPr>
        </p:nvGraphicFramePr>
        <p:xfrm>
          <a:off x="6355985" y="834527"/>
          <a:ext cx="1284761" cy="703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6" name="Equation" r:id="rId50" imgW="42062400" imgH="22860000" progId="Equation.DSMT4">
                  <p:embed/>
                </p:oleObj>
              </mc:Choice>
              <mc:Fallback>
                <p:oleObj name="Equation" r:id="rId50" imgW="42062400" imgH="22860000" progId="Equation.DSMT4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5985" y="834527"/>
                        <a:ext cx="1284761" cy="7035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1"/>
          <p:cNvSpPr txBox="1"/>
          <p:nvPr>
            <p:custDataLst>
              <p:tags r:id="rId13"/>
            </p:custDataLst>
          </p:nvPr>
        </p:nvSpPr>
        <p:spPr>
          <a:xfrm>
            <a:off x="1114417" y="1721737"/>
            <a:ext cx="2697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</a:p>
        </p:txBody>
      </p:sp>
      <p:sp>
        <p:nvSpPr>
          <p:cNvPr id="14" name="TextBox 12"/>
          <p:cNvSpPr txBox="1"/>
          <p:nvPr>
            <p:custDataLst>
              <p:tags r:id="rId14"/>
            </p:custDataLst>
          </p:nvPr>
        </p:nvSpPr>
        <p:spPr>
          <a:xfrm>
            <a:off x="559982" y="17161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077086858"/>
              </p:ext>
            </p:extLst>
          </p:nvPr>
        </p:nvGraphicFramePr>
        <p:xfrm>
          <a:off x="3651559" y="1631706"/>
          <a:ext cx="1142371" cy="62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7" name="Equation" r:id="rId52" imgW="39624000" imgH="21945600" progId="Equation.DSMT4">
                  <p:embed/>
                </p:oleObj>
              </mc:Choice>
              <mc:Fallback>
                <p:oleObj name="Equation" r:id="rId52" imgW="39624000" imgH="21945600" progId="Equation.DSMT4">
                  <p:embed/>
                  <p:pic>
                    <p:nvPicPr>
                      <p:cNvPr id="0" name="Picture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559" y="1631706"/>
                        <a:ext cx="1142371" cy="6229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72604464"/>
              </p:ext>
            </p:extLst>
          </p:nvPr>
        </p:nvGraphicFramePr>
        <p:xfrm>
          <a:off x="4920783" y="1741127"/>
          <a:ext cx="1061293" cy="39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8" name="Equation" r:id="rId54" imgW="35052000" imgH="13106400" progId="Equation.DSMT4">
                  <p:embed/>
                </p:oleObj>
              </mc:Choice>
              <mc:Fallback>
                <p:oleObj name="Equation" r:id="rId54" imgW="35052000" imgH="13106400" progId="Equation.DSMT4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0783" y="1741127"/>
                        <a:ext cx="1061293" cy="3912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7"/>
          <p:cNvSpPr txBox="1"/>
          <p:nvPr>
            <p:custDataLst>
              <p:tags r:id="rId17"/>
            </p:custDataLst>
          </p:nvPr>
        </p:nvSpPr>
        <p:spPr>
          <a:xfrm>
            <a:off x="6012360" y="1660830"/>
            <a:ext cx="2240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充分大时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030718870"/>
              </p:ext>
            </p:extLst>
          </p:nvPr>
        </p:nvGraphicFramePr>
        <p:xfrm>
          <a:off x="8223079" y="1741127"/>
          <a:ext cx="755015" cy="36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59" name="Equation" r:id="rId56" imgW="21336000" imgH="10363200" progId="Equation.DSMT4">
                  <p:embed/>
                </p:oleObj>
              </mc:Choice>
              <mc:Fallback>
                <p:oleObj name="Equation" r:id="rId56" imgW="21336000" imgH="10363200" progId="Equation.DSMT4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079" y="1741127"/>
                        <a:ext cx="755015" cy="36703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0"/>
          <p:cNvSpPr txBox="1"/>
          <p:nvPr>
            <p:custDataLst>
              <p:tags r:id="rId19"/>
            </p:custDataLst>
          </p:nvPr>
        </p:nvSpPr>
        <p:spPr>
          <a:xfrm>
            <a:off x="225733" y="238344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179262963"/>
              </p:ext>
            </p:extLst>
          </p:nvPr>
        </p:nvGraphicFramePr>
        <p:xfrm>
          <a:off x="713413" y="2422404"/>
          <a:ext cx="1201509" cy="348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0" name="Equation" r:id="rId58" imgW="38404800" imgH="11277600" progId="Equation.DSMT4">
                  <p:embed/>
                </p:oleObj>
              </mc:Choice>
              <mc:Fallback>
                <p:oleObj name="Equation" r:id="rId58" imgW="38404800" imgH="11277600" progId="Equation.DSMT4">
                  <p:embed/>
                  <p:pic>
                    <p:nvPicPr>
                      <p:cNvPr id="0" name="Picture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413" y="2422404"/>
                        <a:ext cx="1201509" cy="34810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3"/>
          <p:cNvSpPr txBox="1"/>
          <p:nvPr>
            <p:custDataLst>
              <p:tags r:id="rId21"/>
            </p:custDataLst>
          </p:nvPr>
        </p:nvSpPr>
        <p:spPr>
          <a:xfrm>
            <a:off x="1906054" y="2378221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由比较审敛法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223869737"/>
              </p:ext>
            </p:extLst>
          </p:nvPr>
        </p:nvGraphicFramePr>
        <p:xfrm>
          <a:off x="3870946" y="2349227"/>
          <a:ext cx="437335" cy="508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1" name="Equation" r:id="rId60" imgW="18592800" imgH="21945600" progId="Equation.DSMT4">
                  <p:embed/>
                </p:oleObj>
              </mc:Choice>
              <mc:Fallback>
                <p:oleObj name="Equation" r:id="rId60" imgW="18592800" imgH="21945600" progId="Equation.DSMT4">
                  <p:embed/>
                  <p:pic>
                    <p:nvPicPr>
                      <p:cNvPr id="0" name="Picture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946" y="2349227"/>
                        <a:ext cx="437335" cy="5081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26"/>
          <p:cNvSpPr txBox="1"/>
          <p:nvPr>
            <p:custDataLst>
              <p:tags r:id="rId23"/>
            </p:custDataLst>
          </p:nvPr>
        </p:nvSpPr>
        <p:spPr>
          <a:xfrm>
            <a:off x="4253230" y="2377506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27"/>
          <p:cNvSpPr txBox="1"/>
          <p:nvPr>
            <p:custDataLst>
              <p:tags r:id="rId24"/>
            </p:custDataLst>
          </p:nvPr>
        </p:nvSpPr>
        <p:spPr>
          <a:xfrm>
            <a:off x="615963" y="3061399"/>
            <a:ext cx="1630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36862849"/>
              </p:ext>
            </p:extLst>
          </p:nvPr>
        </p:nvGraphicFramePr>
        <p:xfrm>
          <a:off x="2175056" y="2988485"/>
          <a:ext cx="640718" cy="60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2" name="Equation" r:id="rId62" imgW="24688800" imgH="23469600" progId="Equation.DSMT4">
                  <p:embed/>
                </p:oleObj>
              </mc:Choice>
              <mc:Fallback>
                <p:oleObj name="Equation" r:id="rId62" imgW="24688800" imgH="234696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056" y="2988485"/>
                        <a:ext cx="640718" cy="60550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22697235"/>
              </p:ext>
            </p:extLst>
          </p:nvPr>
        </p:nvGraphicFramePr>
        <p:xfrm>
          <a:off x="2892412" y="3153507"/>
          <a:ext cx="822899" cy="405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3" name="Equation" r:id="rId64" imgW="26517600" imgH="13106400" progId="Equation.DSMT4">
                  <p:embed/>
                </p:oleObj>
              </mc:Choice>
              <mc:Fallback>
                <p:oleObj name="Equation" r:id="rId64" imgW="26517600" imgH="1310640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12" y="3153507"/>
                        <a:ext cx="822899" cy="4055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365259735"/>
              </p:ext>
            </p:extLst>
          </p:nvPr>
        </p:nvGraphicFramePr>
        <p:xfrm>
          <a:off x="3740819" y="3208547"/>
          <a:ext cx="431081" cy="257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4" name="Equation" r:id="rId66" imgW="13716000" imgH="7924800" progId="Equation.DSMT4">
                  <p:embed/>
                </p:oleObj>
              </mc:Choice>
              <mc:Fallback>
                <p:oleObj name="Equation" r:id="rId66" imgW="13716000" imgH="79248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819" y="3208547"/>
                        <a:ext cx="431081" cy="25784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34"/>
          <p:cNvSpPr txBox="1"/>
          <p:nvPr>
            <p:custDataLst>
              <p:tags r:id="rId28"/>
            </p:custDataLst>
          </p:nvPr>
        </p:nvSpPr>
        <p:spPr>
          <a:xfrm>
            <a:off x="4197408" y="3095133"/>
            <a:ext cx="4831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由比较审敛法的极限形式知收敛．</a:t>
            </a:r>
          </a:p>
        </p:txBody>
      </p:sp>
      <p:sp>
        <p:nvSpPr>
          <p:cNvPr id="103" name="矩形 102"/>
          <p:cNvSpPr/>
          <p:nvPr>
            <p:custDataLst>
              <p:tags r:id="rId29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14"/>
          <p:cNvSpPr txBox="1"/>
          <p:nvPr>
            <p:custDataLst>
              <p:tags r:id="rId30"/>
            </p:custDataLst>
          </p:nvPr>
        </p:nvSpPr>
        <p:spPr>
          <a:xfrm>
            <a:off x="1687195" y="53975"/>
            <a:ext cx="256603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2．比较审敛法的极限形式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869D18FE-9D8F-48D7-B6C9-FCB3E31F508B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410159" y="3816013"/>
            <a:ext cx="124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）因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F04F9362-A10B-4779-AB97-7EBB61DD2AFB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809339877"/>
              </p:ext>
            </p:extLst>
          </p:nvPr>
        </p:nvGraphicFramePr>
        <p:xfrm>
          <a:off x="1630185" y="3749626"/>
          <a:ext cx="3270172" cy="707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5" name="Equation" r:id="rId68" imgW="111861600" imgH="24384000" progId="Equation.DSMT4">
                  <p:embed/>
                </p:oleObj>
              </mc:Choice>
              <mc:Fallback>
                <p:oleObj name="Equation" r:id="rId68" imgW="111861600" imgH="243840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185" y="3749626"/>
                        <a:ext cx="3270172" cy="7070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8FB18646-9548-4D1D-9F26-4857BEE801D5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512524195"/>
              </p:ext>
            </p:extLst>
          </p:nvPr>
        </p:nvGraphicFramePr>
        <p:xfrm>
          <a:off x="4949698" y="3826722"/>
          <a:ext cx="827088" cy="629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6" name="Equation" r:id="rId70" imgW="28346400" imgH="21945600" progId="Equation.DSMT4">
                  <p:embed/>
                </p:oleObj>
              </mc:Choice>
              <mc:Fallback>
                <p:oleObj name="Equation" r:id="rId70" imgW="28346400" imgH="219456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698" y="3826722"/>
                        <a:ext cx="827088" cy="6299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4D7A4FAE-9D23-4D02-BDFB-2CA54A169DF7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813740208"/>
              </p:ext>
            </p:extLst>
          </p:nvPr>
        </p:nvGraphicFramePr>
        <p:xfrm>
          <a:off x="5826127" y="3833490"/>
          <a:ext cx="847350" cy="623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7" name="Equation" r:id="rId72" imgW="29870400" imgH="21945600" progId="Equation.DSMT4">
                  <p:embed/>
                </p:oleObj>
              </mc:Choice>
              <mc:Fallback>
                <p:oleObj name="Equation" r:id="rId72" imgW="29870400" imgH="219456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7" y="3833490"/>
                        <a:ext cx="847350" cy="62319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15">
            <a:extLst>
              <a:ext uri="{FF2B5EF4-FFF2-40B4-BE49-F238E27FC236}">
                <a16:creationId xmlns:a16="http://schemas.microsoft.com/office/drawing/2014/main" id="{E5226214-2BEA-4966-A66D-1E419325A26A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6765170" y="388488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5CC35882-0551-4ABA-B1D9-23743DCA4985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491272" y="5019620"/>
            <a:ext cx="124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）由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01977A3F-4E56-4B1B-BF7D-3AD9D3746638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071896361"/>
              </p:ext>
            </p:extLst>
          </p:nvPr>
        </p:nvGraphicFramePr>
        <p:xfrm>
          <a:off x="1740952" y="4982306"/>
          <a:ext cx="1385981" cy="61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8" name="Equation" r:id="rId74" imgW="49987200" imgH="22250400" progId="Equation.DSMT4">
                  <p:embed/>
                </p:oleObj>
              </mc:Choice>
              <mc:Fallback>
                <p:oleObj name="Equation" r:id="rId74" imgW="49987200" imgH="222504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0952" y="4982306"/>
                        <a:ext cx="1385981" cy="6144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F5DAD6C3-3113-4D07-B838-3B2860FA8A4A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738794147"/>
              </p:ext>
            </p:extLst>
          </p:nvPr>
        </p:nvGraphicFramePr>
        <p:xfrm>
          <a:off x="3193467" y="4964375"/>
          <a:ext cx="2047212" cy="690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69" name="Equation" r:id="rId76" imgW="64008000" imgH="21945600" progId="Equation.DSMT4">
                  <p:embed/>
                </p:oleObj>
              </mc:Choice>
              <mc:Fallback>
                <p:oleObj name="Equation" r:id="rId76" imgW="64008000" imgH="2194560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3467" y="4964375"/>
                        <a:ext cx="2047212" cy="6901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61780405-B124-4195-89A6-69D3F0C67D15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4259642255"/>
              </p:ext>
            </p:extLst>
          </p:nvPr>
        </p:nvGraphicFramePr>
        <p:xfrm>
          <a:off x="5246078" y="4887232"/>
          <a:ext cx="1752287" cy="774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0" name="Equation" r:id="rId78" imgW="52120800" imgH="22860000" progId="Equation.DSMT4">
                  <p:embed/>
                </p:oleObj>
              </mc:Choice>
              <mc:Fallback>
                <p:oleObj name="Equation" r:id="rId78" imgW="52120800" imgH="22860000" progId="Equation.DSMT4">
                  <p:embed/>
                  <p:pic>
                    <p:nvPicPr>
                      <p:cNvPr id="26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078" y="4887232"/>
                        <a:ext cx="1752287" cy="7741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23">
            <a:extLst>
              <a:ext uri="{FF2B5EF4-FFF2-40B4-BE49-F238E27FC236}">
                <a16:creationId xmlns:a16="http://schemas.microsoft.com/office/drawing/2014/main" id="{624093BC-9C9B-4C2C-B26B-BC573F3F4255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7071047" y="5019621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E6F06C1-5945-4905-A46F-4A6CE66A6314}"/>
              </a:ext>
            </a:extLst>
          </p:cNvPr>
          <p:cNvSpPr/>
          <p:nvPr/>
        </p:nvSpPr>
        <p:spPr>
          <a:xfrm>
            <a:off x="13335" y="5792640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注：这些是抽象级数的命题，要熟悉它们的含义。</a:t>
            </a: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303F94D3-064D-427A-BCB6-23E1C1EF6E89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6152" y="4317206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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原级数收敛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3" grpId="0"/>
      <p:bldP spid="14" grpId="0"/>
      <p:bldP spid="19" grpId="0"/>
      <p:bldP spid="27" grpId="0"/>
      <p:bldP spid="30" grpId="0"/>
      <p:bldP spid="33" grpId="0"/>
      <p:bldP spid="34" grpId="0"/>
      <p:bldP spid="41" grpId="0"/>
      <p:bldP spid="35" grpId="0"/>
      <p:bldP spid="43" grpId="0"/>
      <p:bldP spid="45" grpId="0"/>
      <p:bldP spid="49" grpId="0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: 圆角 25"/>
          <p:cNvSpPr/>
          <p:nvPr>
            <p:custDataLst>
              <p:tags r:id="rId2"/>
            </p:custDataLst>
          </p:nvPr>
        </p:nvSpPr>
        <p:spPr>
          <a:xfrm>
            <a:off x="636" y="405765"/>
            <a:ext cx="9122410" cy="11422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16305" y="476059"/>
            <a:ext cx="409599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判别级数的敛散性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19277806"/>
              </p:ext>
            </p:extLst>
          </p:nvPr>
        </p:nvGraphicFramePr>
        <p:xfrm>
          <a:off x="1407161" y="931411"/>
          <a:ext cx="1368312" cy="616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5" name="Equation" r:id="rId30" imgW="49072800" imgH="22250400" progId="Equation.DSMT4">
                  <p:embed/>
                </p:oleObj>
              </mc:Choice>
              <mc:Fallback>
                <p:oleObj name="Equation" r:id="rId30" imgW="49072800" imgH="222504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161" y="931411"/>
                        <a:ext cx="1368312" cy="6166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934057232"/>
              </p:ext>
            </p:extLst>
          </p:nvPr>
        </p:nvGraphicFramePr>
        <p:xfrm>
          <a:off x="4572001" y="942900"/>
          <a:ext cx="1510030" cy="60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6" name="Equation" r:id="rId32" imgW="54864000" imgH="22250400" progId="Equation.DSMT4">
                  <p:embed/>
                </p:oleObj>
              </mc:Choice>
              <mc:Fallback>
                <p:oleObj name="Equation" r:id="rId32" imgW="54864000" imgH="222504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942900"/>
                        <a:ext cx="1510030" cy="6071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10"/>
            </p:custDataLst>
          </p:nvPr>
        </p:nvSpPr>
        <p:spPr>
          <a:xfrm>
            <a:off x="638711" y="160323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255772922"/>
              </p:ext>
            </p:extLst>
          </p:nvPr>
        </p:nvGraphicFramePr>
        <p:xfrm>
          <a:off x="2557196" y="1658530"/>
          <a:ext cx="2349225" cy="390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7" name="Equation" r:id="rId34" imgW="69494400" imgH="11582400" progId="Equation.DSMT4">
                  <p:embed/>
                </p:oleObj>
              </mc:Choice>
              <mc:Fallback>
                <p:oleObj name="Equation" r:id="rId34" imgW="69494400" imgH="115824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196" y="1658530"/>
                        <a:ext cx="2349225" cy="3906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9"/>
          <p:cNvSpPr txBox="1"/>
          <p:nvPr>
            <p:custDataLst>
              <p:tags r:id="rId12"/>
            </p:custDataLst>
          </p:nvPr>
        </p:nvSpPr>
        <p:spPr>
          <a:xfrm>
            <a:off x="5012303" y="163176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充分大时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18683744"/>
              </p:ext>
            </p:extLst>
          </p:nvPr>
        </p:nvGraphicFramePr>
        <p:xfrm>
          <a:off x="7415501" y="1715591"/>
          <a:ext cx="1060569" cy="34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8" name="Equation" r:id="rId36" imgW="30175200" imgH="9753600" progId="Equation.DSMT4">
                  <p:embed/>
                </p:oleObj>
              </mc:Choice>
              <mc:Fallback>
                <p:oleObj name="Equation" r:id="rId36" imgW="30175200" imgH="97536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5501" y="1715591"/>
                        <a:ext cx="1060569" cy="3491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62786178"/>
              </p:ext>
            </p:extLst>
          </p:nvPr>
        </p:nvGraphicFramePr>
        <p:xfrm>
          <a:off x="3317608" y="2087493"/>
          <a:ext cx="2478405" cy="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9" name="Equation" r:id="rId38" imgW="88392000" imgH="24688800" progId="Equation.DSMT4">
                  <p:embed/>
                </p:oleObj>
              </mc:Choice>
              <mc:Fallback>
                <p:oleObj name="Equation" r:id="rId38" imgW="88392000" imgH="24688800" progId="Equation.DSMT4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608" y="2087493"/>
                        <a:ext cx="2478405" cy="6906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545198840"/>
              </p:ext>
            </p:extLst>
          </p:nvPr>
        </p:nvGraphicFramePr>
        <p:xfrm>
          <a:off x="167640" y="2790881"/>
          <a:ext cx="1592850" cy="683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0" name="Equation" r:id="rId40" imgW="51206400" imgH="21945600" progId="Equation.DSMT4">
                  <p:embed/>
                </p:oleObj>
              </mc:Choice>
              <mc:Fallback>
                <p:oleObj name="Equation" r:id="rId40" imgW="51206400" imgH="21945600" progId="Equation.DSMT4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" y="2790881"/>
                        <a:ext cx="1592850" cy="6835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6834533"/>
              </p:ext>
            </p:extLst>
          </p:nvPr>
        </p:nvGraphicFramePr>
        <p:xfrm>
          <a:off x="1760490" y="2797004"/>
          <a:ext cx="2130038" cy="69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1" name="Equation" r:id="rId42" imgW="67970400" imgH="22250400" progId="Equation.DSMT4">
                  <p:embed/>
                </p:oleObj>
              </mc:Choice>
              <mc:Fallback>
                <p:oleObj name="Equation" r:id="rId42" imgW="67970400" imgH="22250400" progId="Equation.DSMT4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490" y="2797004"/>
                        <a:ext cx="2130038" cy="691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19"/>
          <p:cNvSpPr txBox="1"/>
          <p:nvPr>
            <p:custDataLst>
              <p:tags r:id="rId17"/>
            </p:custDataLst>
          </p:nvPr>
        </p:nvSpPr>
        <p:spPr>
          <a:xfrm>
            <a:off x="4244588" y="476059"/>
            <a:ext cx="3230880" cy="4603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先猜一猜结果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18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一.比较审敛法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14"/>
          <p:cNvSpPr txBox="1"/>
          <p:nvPr>
            <p:custDataLst>
              <p:tags r:id="rId19"/>
            </p:custDataLst>
          </p:nvPr>
        </p:nvSpPr>
        <p:spPr>
          <a:xfrm>
            <a:off x="1687195" y="53975"/>
            <a:ext cx="256603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2．比较审敛法的极限形式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4A994380-57EB-483A-A149-C762566601DF}"/>
              </a:ext>
            </a:extLst>
          </p:cNvPr>
          <p:cNvSpPr/>
          <p:nvPr/>
        </p:nvSpPr>
        <p:spPr>
          <a:xfrm>
            <a:off x="6895651" y="802685"/>
            <a:ext cx="2227393" cy="932826"/>
          </a:xfrm>
          <a:prstGeom prst="cloudCallout">
            <a:avLst>
              <a:gd name="adj1" fmla="val -64815"/>
              <a:gd name="adj2" fmla="val -30389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猜的时候智商不够可借用情商</a:t>
            </a: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A759AE38-335B-4B01-8731-7E0D0D2204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18732" y="3712014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DC32903-10E1-4AD6-AE02-4D23088D027A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72368726"/>
              </p:ext>
            </p:extLst>
          </p:nvPr>
        </p:nvGraphicFramePr>
        <p:xfrm>
          <a:off x="2120523" y="3631499"/>
          <a:ext cx="3036896" cy="622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2" name="Equation" r:id="rId44" imgW="104241600" imgH="21336000" progId="Equation.DSMT4">
                  <p:embed/>
                </p:oleObj>
              </mc:Choice>
              <mc:Fallback>
                <p:oleObj name="Equation" r:id="rId44" imgW="104241600" imgH="213360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523" y="3631499"/>
                        <a:ext cx="3036896" cy="6226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4">
            <a:extLst>
              <a:ext uri="{FF2B5EF4-FFF2-40B4-BE49-F238E27FC236}">
                <a16:creationId xmlns:a16="http://schemas.microsoft.com/office/drawing/2014/main" id="{A8663902-3F36-4277-9034-A7CF51AA67E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5085248" y="3685487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充分大时，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2149CEED-AE58-4A44-B708-A3FA99DEC03A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761531712"/>
              </p:ext>
            </p:extLst>
          </p:nvPr>
        </p:nvGraphicFramePr>
        <p:xfrm>
          <a:off x="7475468" y="3771814"/>
          <a:ext cx="1602119" cy="34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3" name="Equation" r:id="rId46" imgW="51816000" imgH="10972800" progId="Equation.DSMT4">
                  <p:embed/>
                </p:oleObj>
              </mc:Choice>
              <mc:Fallback>
                <p:oleObj name="Equation" r:id="rId46" imgW="51816000" imgH="109728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5468" y="3771814"/>
                        <a:ext cx="1602119" cy="342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7">
            <a:extLst>
              <a:ext uri="{FF2B5EF4-FFF2-40B4-BE49-F238E27FC236}">
                <a16:creationId xmlns:a16="http://schemas.microsoft.com/office/drawing/2014/main" id="{549C0336-732F-45D9-9663-D51FFAD36106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71585" y="4337326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0FF4AB13-F118-4FC6-BD08-FC65955A5CC4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551075664"/>
              </p:ext>
            </p:extLst>
          </p:nvPr>
        </p:nvGraphicFramePr>
        <p:xfrm>
          <a:off x="3156268" y="4331975"/>
          <a:ext cx="3070543" cy="721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4" name="Equation" r:id="rId48" imgW="105460800" imgH="24688800" progId="Equation.DSMT4">
                  <p:embed/>
                </p:oleObj>
              </mc:Choice>
              <mc:Fallback>
                <p:oleObj name="Equation" r:id="rId48" imgW="105460800" imgH="246888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268" y="4331975"/>
                        <a:ext cx="3070543" cy="72119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C1064533-932C-470C-86ED-1019C9DE937A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972784002"/>
              </p:ext>
            </p:extLst>
          </p:nvPr>
        </p:nvGraphicFramePr>
        <p:xfrm>
          <a:off x="270340" y="5050197"/>
          <a:ext cx="1525047" cy="6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5" name="Equation" r:id="rId50" imgW="48158400" imgH="21945600" progId="Equation.DSMT4">
                  <p:embed/>
                </p:oleObj>
              </mc:Choice>
              <mc:Fallback>
                <p:oleObj name="Equation" r:id="rId50" imgW="48158400" imgH="219456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40" y="5050197"/>
                        <a:ext cx="1525047" cy="6963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4081BF49-352D-480A-894B-AC4115B5406E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320271193"/>
              </p:ext>
            </p:extLst>
          </p:nvPr>
        </p:nvGraphicFramePr>
        <p:xfrm>
          <a:off x="1875430" y="5036530"/>
          <a:ext cx="2377800" cy="723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6" name="Equation" r:id="rId52" imgW="72542400" imgH="22250400" progId="Equation.DSMT4">
                  <p:embed/>
                </p:oleObj>
              </mc:Choice>
              <mc:Fallback>
                <p:oleObj name="Equation" r:id="rId52" imgW="72542400" imgH="222504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30" y="5036530"/>
                        <a:ext cx="2377800" cy="7236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A1238F15-C660-4CD1-9F54-480B4221CE07}"/>
              </a:ext>
            </a:extLst>
          </p:cNvPr>
          <p:cNvSpPr/>
          <p:nvPr/>
        </p:nvSpPr>
        <p:spPr>
          <a:xfrm>
            <a:off x="13335" y="587006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注：第二小题不可能和第一小题非常相似的，估计编题有“坑”的。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1" grpId="0"/>
      <p:bldP spid="26" grpId="0" bldLvl="0" animBg="1"/>
      <p:bldP spid="3" grpId="0" animBg="1"/>
      <p:bldP spid="27" grpId="0"/>
      <p:bldP spid="29" grpId="0"/>
      <p:bldP spid="31" grpId="0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>
            <a:extLst>
              <a:ext uri="{FF2B5EF4-FFF2-40B4-BE49-F238E27FC236}">
                <a16:creationId xmlns:a16="http://schemas.microsoft.com/office/drawing/2014/main" id="{B4B8BEB5-6489-478B-9C71-772019AC9130}"/>
              </a:ext>
            </a:extLst>
          </p:cNvPr>
          <p:cNvSpPr txBox="1"/>
          <p:nvPr/>
        </p:nvSpPr>
        <p:spPr>
          <a:xfrm>
            <a:off x="7105" y="1004345"/>
            <a:ext cx="9109164" cy="23241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F6EF9339-F774-4F7D-815C-4A88896CCE99}"/>
              </a:ext>
            </a:extLst>
          </p:cNvPr>
          <p:cNvSpPr txBox="1"/>
          <p:nvPr/>
        </p:nvSpPr>
        <p:spPr>
          <a:xfrm>
            <a:off x="20955" y="1029296"/>
            <a:ext cx="704048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10.1.4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比值审敛法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D’alembert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判别法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7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422338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</a:t>
            </a: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比值</a:t>
            </a: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审敛法   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0560" y="1554437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endParaRPr lang="zh-CN" altLang="en-US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61530754"/>
              </p:ext>
            </p:extLst>
          </p:nvPr>
        </p:nvGraphicFramePr>
        <p:xfrm>
          <a:off x="1210310" y="1578250"/>
          <a:ext cx="663874" cy="38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19" name="Equation" r:id="rId44" imgW="970280" imgH="568960" progId="Equation.3">
                  <p:embed/>
                </p:oleObj>
              </mc:Choice>
              <mc:Fallback>
                <p:oleObj name="Equation" r:id="rId44" imgW="970280" imgH="568960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310" y="1578250"/>
                        <a:ext cx="663874" cy="3881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813560" y="1544335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为正项级数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graphicFrame>
        <p:nvGraphicFramePr>
          <p:cNvPr id="24" name="Object 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737634535"/>
              </p:ext>
            </p:extLst>
          </p:nvPr>
        </p:nvGraphicFramePr>
        <p:xfrm>
          <a:off x="3924167" y="1432025"/>
          <a:ext cx="1461535" cy="676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0" name="Equation" r:id="rId46" imgW="2408555" imgH="1115060" progId="Equation.3">
                  <p:embed/>
                </p:oleObj>
              </mc:Choice>
              <mc:Fallback>
                <p:oleObj name="Equation" r:id="rId46" imgW="2408555" imgH="1115060" progId="Equation.3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167" y="1432025"/>
                        <a:ext cx="1461535" cy="6768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85702" y="1554436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sp>
        <p:nvSpPr>
          <p:cNvPr id="27" name="Text Box 9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3879" y="2019482"/>
            <a:ext cx="160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28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11267728"/>
              </p:ext>
            </p:extLst>
          </p:nvPr>
        </p:nvGraphicFramePr>
        <p:xfrm>
          <a:off x="1487001" y="2149697"/>
          <a:ext cx="624691" cy="339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1" name="Equation" r:id="rId48" imgW="847725" imgH="457200" progId="Equation.3">
                  <p:embed/>
                </p:oleObj>
              </mc:Choice>
              <mc:Fallback>
                <p:oleObj name="Equation" r:id="rId48" imgW="847725" imgH="457200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001" y="2149697"/>
                        <a:ext cx="624691" cy="3397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56739" y="2486448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31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733850455"/>
              </p:ext>
            </p:extLst>
          </p:nvPr>
        </p:nvGraphicFramePr>
        <p:xfrm>
          <a:off x="1541999" y="2533159"/>
          <a:ext cx="624691" cy="3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2" name="Equation" r:id="rId50" imgW="858520" imgH="457200" progId="Equation.3">
                  <p:embed/>
                </p:oleObj>
              </mc:Choice>
              <mc:Fallback>
                <p:oleObj name="Equation" r:id="rId50" imgW="858520" imgH="457200" progId="Equation.3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999" y="2533159"/>
                        <a:ext cx="624691" cy="3338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2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92753" y="2048329"/>
            <a:ext cx="312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4" name="Text Box 2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24760" y="2455240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35" name="Text Box 2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313831" y="2405277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6" name="Object 26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957150083"/>
              </p:ext>
            </p:extLst>
          </p:nvPr>
        </p:nvGraphicFramePr>
        <p:xfrm>
          <a:off x="2532855" y="2558180"/>
          <a:ext cx="838200" cy="299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3" name="Equation" r:id="rId52" imgW="1036955" imgH="368300" progId="Equation.3">
                  <p:embed/>
                </p:oleObj>
              </mc:Choice>
              <mc:Fallback>
                <p:oleObj name="Equation" r:id="rId52" imgW="1036955" imgH="368300" progId="Equation.3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855" y="2558180"/>
                        <a:ext cx="838200" cy="2993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70560" y="2889922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39" name="Object 12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411182869"/>
              </p:ext>
            </p:extLst>
          </p:nvPr>
        </p:nvGraphicFramePr>
        <p:xfrm>
          <a:off x="1532189" y="2955518"/>
          <a:ext cx="534314" cy="33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4" name="Equation" r:id="rId54" imgW="15240000" imgH="9448800" progId="Equation.DSMT4">
                  <p:embed/>
                </p:oleObj>
              </mc:Choice>
              <mc:Fallback>
                <p:oleObj name="Equation" r:id="rId54" imgW="15240000" imgH="9448800" progId="Equation.DSMT4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189" y="2955518"/>
                        <a:ext cx="534314" cy="3312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999241" y="2872243"/>
            <a:ext cx="469433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级数可能收敛，也可能发散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2" name="TextBox 49"/>
          <p:cNvSpPr txBox="1"/>
          <p:nvPr>
            <p:custDataLst>
              <p:tags r:id="rId23"/>
            </p:custDataLst>
          </p:nvPr>
        </p:nvSpPr>
        <p:spPr>
          <a:xfrm>
            <a:off x="591324" y="3410217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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为有限数时，对任意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&gt; 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当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充分大时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23704410"/>
              </p:ext>
            </p:extLst>
          </p:nvPr>
        </p:nvGraphicFramePr>
        <p:xfrm>
          <a:off x="7366530" y="2578915"/>
          <a:ext cx="1178400" cy="660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5" name="Equation" r:id="rId56" imgW="45110400" imgH="24993600" progId="Equation.DSMT4">
                  <p:embed/>
                </p:oleObj>
              </mc:Choice>
              <mc:Fallback>
                <p:oleObj name="Equation" r:id="rId56" imgW="45110400" imgH="24993600" progId="Equation.DSMT4">
                  <p:embed/>
                  <p:pic>
                    <p:nvPicPr>
                      <p:cNvPr id="0" name="Picture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530" y="2578915"/>
                        <a:ext cx="1178400" cy="6602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238097473"/>
              </p:ext>
            </p:extLst>
          </p:nvPr>
        </p:nvGraphicFramePr>
        <p:xfrm>
          <a:off x="7200180" y="3353397"/>
          <a:ext cx="1644146" cy="59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6" name="Equation" r:id="rId58" imgW="2857320" imgH="927000" progId="Equation.DSMT4">
                  <p:embed/>
                </p:oleObj>
              </mc:Choice>
              <mc:Fallback>
                <p:oleObj name="Equation" r:id="rId58" imgW="2857320" imgH="927000" progId="Equation.DSMT4">
                  <p:embed/>
                  <p:pic>
                    <p:nvPicPr>
                      <p:cNvPr id="0" name="Picture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180" y="3353397"/>
                        <a:ext cx="1644146" cy="59878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10" name="椭圆 9"/>
          <p:cNvSpPr/>
          <p:nvPr>
            <p:custDataLst>
              <p:tags r:id="rId27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D766A6-0C3A-4614-A865-4D0348530663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4" y="442682"/>
            <a:ext cx="943864" cy="11938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76BEF8-4D40-4C77-8565-9E31C96345AB}"/>
              </a:ext>
            </a:extLst>
          </p:cNvPr>
          <p:cNvSpPr/>
          <p:nvPr/>
        </p:nvSpPr>
        <p:spPr>
          <a:xfrm>
            <a:off x="6881005" y="447930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D’Alembert</a:t>
            </a: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1717-1783 </a:t>
            </a:r>
            <a:endParaRPr lang="zh-CN" altLang="en-US" dirty="0"/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id="{62A5DFE6-6E92-4F70-93D8-6AD47645D0F3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1209" y="4057654"/>
            <a:ext cx="160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44" name="Object 10">
            <a:extLst>
              <a:ext uri="{FF2B5EF4-FFF2-40B4-BE49-F238E27FC236}">
                <a16:creationId xmlns:a16="http://schemas.microsoft.com/office/drawing/2014/main" id="{85BCE8B9-8241-4005-A76D-0FF9DA870277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54933743"/>
              </p:ext>
            </p:extLst>
          </p:nvPr>
        </p:nvGraphicFramePr>
        <p:xfrm>
          <a:off x="1464232" y="4156488"/>
          <a:ext cx="520822" cy="283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7" name="Equation" r:id="rId61" imgW="847725" imgH="457200" progId="Equation.3">
                  <p:embed/>
                </p:oleObj>
              </mc:Choice>
              <mc:Fallback>
                <p:oleObj name="Equation" r:id="rId61" imgW="847725" imgH="457200" progId="Equation.3">
                  <p:embed/>
                  <p:pic>
                    <p:nvPicPr>
                      <p:cNvPr id="1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232" y="4156488"/>
                        <a:ext cx="520822" cy="2832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23">
            <a:extLst>
              <a:ext uri="{FF2B5EF4-FFF2-40B4-BE49-F238E27FC236}">
                <a16:creationId xmlns:a16="http://schemas.microsoft.com/office/drawing/2014/main" id="{46A3437B-66A0-48DF-AFE9-BAC4524E0F60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955358" y="4028048"/>
            <a:ext cx="75016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68E531E6-78E5-43DA-8506-89B2C88AC8D0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2425334" y="4035579"/>
            <a:ext cx="1079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 使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0CBCF2FE-DF21-45C6-B39B-D4775218D29C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370967218"/>
              </p:ext>
            </p:extLst>
          </p:nvPr>
        </p:nvGraphicFramePr>
        <p:xfrm>
          <a:off x="3504834" y="4164013"/>
          <a:ext cx="1392457" cy="27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8" name="Equation" r:id="rId62" imgW="45110400" imgH="9144000" progId="Equation.DSMT4">
                  <p:embed/>
                </p:oleObj>
              </mc:Choice>
              <mc:Fallback>
                <p:oleObj name="Equation" r:id="rId62" imgW="45110400" imgH="9144000" progId="Equation.DSMT4">
                  <p:embed/>
                  <p:pic>
                    <p:nvPicPr>
                      <p:cNvPr id="36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834" y="4164013"/>
                        <a:ext cx="1392457" cy="2763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D1D28897-1B41-47AF-B563-D0E702758C14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478949628"/>
              </p:ext>
            </p:extLst>
          </p:nvPr>
        </p:nvGraphicFramePr>
        <p:xfrm>
          <a:off x="5003308" y="4122096"/>
          <a:ext cx="1386581" cy="33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29" name="Equation" r:id="rId64" imgW="43891200" imgH="10363200" progId="Equation.DSMT4">
                  <p:embed/>
                </p:oleObj>
              </mc:Choice>
              <mc:Fallback>
                <p:oleObj name="Equation" r:id="rId64" imgW="43891200" imgH="1036320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308" y="4122096"/>
                        <a:ext cx="1386581" cy="3314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E0D0908B-5D71-4A54-9D9E-2B4A7F8C9FA5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585719191"/>
              </p:ext>
            </p:extLst>
          </p:nvPr>
        </p:nvGraphicFramePr>
        <p:xfrm>
          <a:off x="6418850" y="4122716"/>
          <a:ext cx="841021" cy="303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0" name="Equation" r:id="rId66" imgW="28041600" imgH="10363200" progId="Equation.DSMT4">
                  <p:embed/>
                </p:oleObj>
              </mc:Choice>
              <mc:Fallback>
                <p:oleObj name="Equation" r:id="rId66" imgW="28041600" imgH="10363200" progId="Equation.DSMT4">
                  <p:embed/>
                  <p:pic>
                    <p:nvPicPr>
                      <p:cNvPr id="42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850" y="4122716"/>
                        <a:ext cx="841021" cy="3036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14">
            <a:extLst>
              <a:ext uri="{FF2B5EF4-FFF2-40B4-BE49-F238E27FC236}">
                <a16:creationId xmlns:a16="http://schemas.microsoft.com/office/drawing/2014/main" id="{A207318F-B0EA-4B75-BFCB-1218CDF9825E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7200180" y="4022195"/>
            <a:ext cx="1173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于是， </a:t>
            </a:r>
          </a:p>
        </p:txBody>
      </p:sp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AB47D503-4BAB-4D91-9CC5-8089ED1593B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330041021"/>
              </p:ext>
            </p:extLst>
          </p:nvPr>
        </p:nvGraphicFramePr>
        <p:xfrm>
          <a:off x="366189" y="4686810"/>
          <a:ext cx="1486172" cy="35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1" name="Equation" r:id="rId68" imgW="43586400" imgH="10363200" progId="Equation.DSMT4">
                  <p:embed/>
                </p:oleObj>
              </mc:Choice>
              <mc:Fallback>
                <p:oleObj name="Equation" r:id="rId68" imgW="43586400" imgH="10363200" progId="Equation.DSMT4">
                  <p:embed/>
                  <p:pic>
                    <p:nvPicPr>
                      <p:cNvPr id="45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89" y="4686810"/>
                        <a:ext cx="1486172" cy="3545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746C3FCD-F7EE-4A81-A3CD-AE15E63A1E86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115861159"/>
              </p:ext>
            </p:extLst>
          </p:nvPr>
        </p:nvGraphicFramePr>
        <p:xfrm>
          <a:off x="2023464" y="4685482"/>
          <a:ext cx="2453337" cy="368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2" name="Equation" r:id="rId70" imgW="73761600" imgH="11277600" progId="Equation.DSMT4">
                  <p:embed/>
                </p:oleObj>
              </mc:Choice>
              <mc:Fallback>
                <p:oleObj name="Equation" r:id="rId70" imgW="73761600" imgH="11277600" progId="Equation.DSMT4">
                  <p:embed/>
                  <p:pic>
                    <p:nvPicPr>
                      <p:cNvPr id="47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464" y="4685482"/>
                        <a:ext cx="2453337" cy="3689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2B8D5184-D2E5-4A29-A676-D0C5F7A47298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486804646"/>
              </p:ext>
            </p:extLst>
          </p:nvPr>
        </p:nvGraphicFramePr>
        <p:xfrm>
          <a:off x="4562862" y="4714177"/>
          <a:ext cx="2204925" cy="342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3" name="Equation" r:id="rId72" imgW="71932800" imgH="11277600" progId="Equation.DSMT4">
                  <p:embed/>
                </p:oleObj>
              </mc:Choice>
              <mc:Fallback>
                <p:oleObj name="Equation" r:id="rId72" imgW="71932800" imgH="1127760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862" y="4714177"/>
                        <a:ext cx="2204925" cy="3424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A1B2A14E-A8B0-42B0-9D01-3069133BFB90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116543666"/>
              </p:ext>
            </p:extLst>
          </p:nvPr>
        </p:nvGraphicFramePr>
        <p:xfrm>
          <a:off x="6853848" y="4634619"/>
          <a:ext cx="2244339" cy="56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4" name="Equation" r:id="rId74" imgW="86258400" imgH="21945600" progId="Equation.DSMT4">
                  <p:embed/>
                </p:oleObj>
              </mc:Choice>
              <mc:Fallback>
                <p:oleObj name="Equation" r:id="rId74" imgW="86258400" imgH="21945600" progId="Equation.DSMT4">
                  <p:embed/>
                  <p:pic>
                    <p:nvPicPr>
                      <p:cNvPr id="51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848" y="4634619"/>
                        <a:ext cx="2244339" cy="5670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AA12DD48-43A9-4B45-B6A5-729680507FD4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892321255"/>
              </p:ext>
            </p:extLst>
          </p:nvPr>
        </p:nvGraphicFramePr>
        <p:xfrm>
          <a:off x="366189" y="5199513"/>
          <a:ext cx="2790496" cy="62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5" name="Equation" r:id="rId76" imgW="96621600" imgH="21945600" progId="Equation.DSMT4">
                  <p:embed/>
                </p:oleObj>
              </mc:Choice>
              <mc:Fallback>
                <p:oleObj name="Equation" r:id="rId76" imgW="96621600" imgH="21945600" progId="Equation.DSMT4">
                  <p:embed/>
                  <p:pic>
                    <p:nvPicPr>
                      <p:cNvPr id="53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89" y="5199513"/>
                        <a:ext cx="2790496" cy="627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C1A0CF60-E89A-4F7A-ABE3-20399CEB8019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4208676510"/>
              </p:ext>
            </p:extLst>
          </p:nvPr>
        </p:nvGraphicFramePr>
        <p:xfrm>
          <a:off x="3159878" y="5209535"/>
          <a:ext cx="1858010" cy="619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6" name="Equation" r:id="rId78" imgW="65227200" imgH="21945600" progId="Equation.DSMT4">
                  <p:embed/>
                </p:oleObj>
              </mc:Choice>
              <mc:Fallback>
                <p:oleObj name="Equation" r:id="rId78" imgW="65227200" imgH="21945600" progId="Equation.DSMT4">
                  <p:embed/>
                  <p:pic>
                    <p:nvPicPr>
                      <p:cNvPr id="54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878" y="5209535"/>
                        <a:ext cx="1858010" cy="6191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0" grpId="0" autoUpdateAnimBg="0"/>
      <p:bldP spid="23" grpId="0" autoUpdateAnimBg="0"/>
      <p:bldP spid="26" grpId="0" autoUpdateAnimBg="0"/>
      <p:bldP spid="27" grpId="0" autoUpdateAnimBg="0"/>
      <p:bldP spid="30" grpId="0" autoUpdateAnimBg="0"/>
      <p:bldP spid="33" grpId="0" autoUpdateAnimBg="0"/>
      <p:bldP spid="34" grpId="0" autoUpdateAnimBg="0"/>
      <p:bldP spid="35" grpId="0" autoUpdateAnimBg="0"/>
      <p:bldP spid="38" grpId="0" autoUpdateAnimBg="0"/>
      <p:bldP spid="41" grpId="0" autoUpdateAnimBg="0"/>
      <p:bldP spid="42" grpId="0"/>
      <p:bldP spid="40" grpId="0" autoUpdateAnimBg="0"/>
      <p:bldP spid="45" grpId="0" autoUpdateAnimBg="0"/>
      <p:bldP spid="46" grpId="0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770450"/>
              </p:ext>
            </p:extLst>
          </p:nvPr>
        </p:nvGraphicFramePr>
        <p:xfrm>
          <a:off x="1616163" y="1125378"/>
          <a:ext cx="596896" cy="343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7" name="Equation" r:id="rId36" imgW="16764000" imgH="9448800" progId="Equation.DSMT4">
                  <p:embed/>
                </p:oleObj>
              </mc:Choice>
              <mc:Fallback>
                <p:oleObj name="Equation" r:id="rId36" imgW="16764000" imgH="9448800" progId="Equation.DSMT4">
                  <p:embed/>
                  <p:pic>
                    <p:nvPicPr>
                      <p:cNvPr id="0" name="Picture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163" y="1125378"/>
                        <a:ext cx="596896" cy="3439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4704" y="1057497"/>
            <a:ext cx="12974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sp>
        <p:nvSpPr>
          <p:cNvPr id="18" name="Text Box 2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74268" y="1049783"/>
            <a:ext cx="75016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</a:p>
        </p:txBody>
      </p:sp>
      <p:sp>
        <p:nvSpPr>
          <p:cNvPr id="37" name="TextBox 7"/>
          <p:cNvSpPr txBox="1"/>
          <p:nvPr>
            <p:custDataLst>
              <p:tags r:id="rId5"/>
            </p:custDataLst>
          </p:nvPr>
        </p:nvSpPr>
        <p:spPr>
          <a:xfrm>
            <a:off x="2850293" y="1061706"/>
            <a:ext cx="1079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 使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810086"/>
              </p:ext>
            </p:extLst>
          </p:nvPr>
        </p:nvGraphicFramePr>
        <p:xfrm>
          <a:off x="3900736" y="1166775"/>
          <a:ext cx="1691710" cy="3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8" name="Equation" r:id="rId38" imgW="45415200" imgH="9144000" progId="Equation.DSMT4">
                  <p:embed/>
                </p:oleObj>
              </mc:Choice>
              <mc:Fallback>
                <p:oleObj name="Equation" r:id="rId38" imgW="45415200" imgH="9144000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736" y="1166775"/>
                        <a:ext cx="1691710" cy="3335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92789797"/>
              </p:ext>
            </p:extLst>
          </p:nvPr>
        </p:nvGraphicFramePr>
        <p:xfrm>
          <a:off x="6016068" y="1118133"/>
          <a:ext cx="154495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9" name="Equation" r:id="rId40" imgW="43586400" imgH="10363200" progId="Equation.DSMT4">
                  <p:embed/>
                </p:oleObj>
              </mc:Choice>
              <mc:Fallback>
                <p:oleObj name="Equation" r:id="rId40" imgW="43586400" imgH="10363200" progId="Equation.DSMT4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068" y="1118133"/>
                        <a:ext cx="154495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22411246"/>
              </p:ext>
            </p:extLst>
          </p:nvPr>
        </p:nvGraphicFramePr>
        <p:xfrm>
          <a:off x="7689034" y="1129563"/>
          <a:ext cx="99822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0" name="Equation" r:id="rId42" imgW="28041600" imgH="10363200" progId="Equation.DSMT4">
                  <p:embed/>
                </p:oleObj>
              </mc:Choice>
              <mc:Fallback>
                <p:oleObj name="Equation" r:id="rId42" imgW="28041600" imgH="1036320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034" y="1129563"/>
                        <a:ext cx="998220" cy="3600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244853979"/>
              </p:ext>
            </p:extLst>
          </p:nvPr>
        </p:nvGraphicFramePr>
        <p:xfrm>
          <a:off x="3556272" y="1542554"/>
          <a:ext cx="1797889" cy="36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1" name="Equation" r:id="rId44" imgW="50901600" imgH="10363200" progId="Equation.DSMT4">
                  <p:embed/>
                </p:oleObj>
              </mc:Choice>
              <mc:Fallback>
                <p:oleObj name="Equation" r:id="rId44" imgW="50901600" imgH="10363200" progId="Equation.DSMT4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272" y="1542554"/>
                        <a:ext cx="1797889" cy="3660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277452015"/>
              </p:ext>
            </p:extLst>
          </p:nvPr>
        </p:nvGraphicFramePr>
        <p:xfrm>
          <a:off x="211828" y="2042800"/>
          <a:ext cx="1609090" cy="467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2" name="Equation" r:id="rId46" imgW="45415200" imgH="13411200" progId="Equation.DSMT4">
                  <p:embed/>
                </p:oleObj>
              </mc:Choice>
              <mc:Fallback>
                <p:oleObj name="Equation" r:id="rId46" imgW="45415200" imgH="13411200" progId="Equation.DSMT4">
                  <p:embed/>
                  <p:pic>
                    <p:nvPicPr>
                      <p:cNvPr id="0" name="Picture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28" y="2042800"/>
                        <a:ext cx="1609090" cy="467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99495452"/>
              </p:ext>
            </p:extLst>
          </p:nvPr>
        </p:nvGraphicFramePr>
        <p:xfrm>
          <a:off x="1979763" y="1924551"/>
          <a:ext cx="2015490" cy="76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3" name="Equation" r:id="rId48" imgW="56997600" imgH="21945600" progId="Equation.DSMT4">
                  <p:embed/>
                </p:oleObj>
              </mc:Choice>
              <mc:Fallback>
                <p:oleObj name="Equation" r:id="rId48" imgW="56997600" imgH="21945600" progId="Equation.DSMT4">
                  <p:embed/>
                  <p:pic>
                    <p:nvPicPr>
                      <p:cNvPr id="0" name="Picture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3" y="1924551"/>
                        <a:ext cx="2015490" cy="7677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6"/>
          <p:cNvSpPr txBox="1"/>
          <p:nvPr>
            <p:custDataLst>
              <p:tags r:id="rId12"/>
            </p:custDataLst>
          </p:nvPr>
        </p:nvSpPr>
        <p:spPr>
          <a:xfrm>
            <a:off x="844550" y="2746674"/>
            <a:ext cx="4701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类似地可以证明，当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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=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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时级数</a:t>
            </a: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78055105"/>
              </p:ext>
            </p:extLst>
          </p:nvPr>
        </p:nvGraphicFramePr>
        <p:xfrm>
          <a:off x="5411044" y="2643888"/>
          <a:ext cx="1210047" cy="64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" name="Equation" r:id="rId50" imgW="40843200" imgH="21945600" progId="Equation.DSMT4">
                  <p:embed/>
                </p:oleObj>
              </mc:Choice>
              <mc:Fallback>
                <p:oleObj name="Equation" r:id="rId50" imgW="40843200" imgH="21945600" progId="Equation.DSMT4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044" y="2643888"/>
                        <a:ext cx="1210047" cy="6433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742336552"/>
              </p:ext>
            </p:extLst>
          </p:nvPr>
        </p:nvGraphicFramePr>
        <p:xfrm>
          <a:off x="3420931" y="432239"/>
          <a:ext cx="1966223" cy="56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" name="Equation" r:id="rId52" imgW="3225800" imgH="927100" progId="Equation.DSMT4">
                  <p:embed/>
                </p:oleObj>
              </mc:Choice>
              <mc:Fallback>
                <p:oleObj name="Equation" r:id="rId52" imgW="3225800" imgH="9271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931" y="432239"/>
                        <a:ext cx="1966223" cy="5631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直接连接符 50"/>
          <p:cNvCxnSpPr/>
          <p:nvPr>
            <p:custDataLst>
              <p:tags r:id="rId15"/>
            </p:custDataLst>
          </p:nvPr>
        </p:nvCxnSpPr>
        <p:spPr>
          <a:xfrm>
            <a:off x="13335" y="995374"/>
            <a:ext cx="914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>
            <p:custDataLst>
              <p:tags r:id="rId16"/>
            </p:custDataLst>
          </p:nvPr>
        </p:nvCxnSpPr>
        <p:spPr>
          <a:xfrm>
            <a:off x="4251959" y="998060"/>
            <a:ext cx="110220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52"/>
          <p:cNvSpPr/>
          <p:nvPr>
            <p:custDataLst>
              <p:tags r:id="rId18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54" name="矩形 53"/>
          <p:cNvSpPr/>
          <p:nvPr>
            <p:custDataLst>
              <p:tags r:id="rId19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56" name="矩形 55"/>
          <p:cNvSpPr/>
          <p:nvPr>
            <p:custDataLst>
              <p:tags r:id="rId20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比值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5DEEC43A-C632-438A-A097-1415F2A8C5C6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39864" y="3715214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26" name="Object 12">
            <a:extLst>
              <a:ext uri="{FF2B5EF4-FFF2-40B4-BE49-F238E27FC236}">
                <a16:creationId xmlns:a16="http://schemas.microsoft.com/office/drawing/2014/main" id="{5038E09D-C786-41F2-81EA-EF138271C468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332024734"/>
              </p:ext>
            </p:extLst>
          </p:nvPr>
        </p:nvGraphicFramePr>
        <p:xfrm>
          <a:off x="1670255" y="3816643"/>
          <a:ext cx="491068" cy="30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6" name="Equation" r:id="rId54" imgW="635000" imgH="393700" progId="Equation.DSMT4">
                  <p:embed/>
                </p:oleObj>
              </mc:Choice>
              <mc:Fallback>
                <p:oleObj name="Equation" r:id="rId54" imgW="635000" imgH="393700" progId="Equation.DSMT4">
                  <p:embed/>
                  <p:pic>
                    <p:nvPicPr>
                      <p:cNvPr id="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255" y="3816643"/>
                        <a:ext cx="491068" cy="304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5">
            <a:extLst>
              <a:ext uri="{FF2B5EF4-FFF2-40B4-BE49-F238E27FC236}">
                <a16:creationId xmlns:a16="http://schemas.microsoft.com/office/drawing/2014/main" id="{032AF660-1612-4F1E-8725-CB7B8397FA16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161323" y="3706726"/>
            <a:ext cx="546986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级数可能收敛，也可能发散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" name="Text Box 41">
            <a:extLst>
              <a:ext uri="{FF2B5EF4-FFF2-40B4-BE49-F238E27FC236}">
                <a16:creationId xmlns:a16="http://schemas.microsoft.com/office/drawing/2014/main" id="{9714D1EE-99AC-401C-8AAA-E0234AD90C72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29403" y="4514982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42">
            <a:extLst>
              <a:ext uri="{FF2B5EF4-FFF2-40B4-BE49-F238E27FC236}">
                <a16:creationId xmlns:a16="http://schemas.microsoft.com/office/drawing/2014/main" id="{CA510CAD-47E0-4EB4-90C8-928CF278FD4F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935646149"/>
              </p:ext>
            </p:extLst>
          </p:nvPr>
        </p:nvGraphicFramePr>
        <p:xfrm>
          <a:off x="1871856" y="4412435"/>
          <a:ext cx="720700" cy="665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" name="Equation" r:id="rId56" imgW="23774400" imgH="21945600" progId="Equation.DSMT4">
                  <p:embed/>
                </p:oleObj>
              </mc:Choice>
              <mc:Fallback>
                <p:oleObj name="Equation" r:id="rId56" imgW="23774400" imgH="21945600" progId="Equation.DSMT4">
                  <p:embed/>
                  <p:pic>
                    <p:nvPicPr>
                      <p:cNvPr id="11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856" y="4412435"/>
                        <a:ext cx="720700" cy="6654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3">
            <a:extLst>
              <a:ext uri="{FF2B5EF4-FFF2-40B4-BE49-F238E27FC236}">
                <a16:creationId xmlns:a16="http://schemas.microsoft.com/office/drawing/2014/main" id="{82EED8BB-2CCB-420F-AB06-A17DA5A54589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968953688"/>
              </p:ext>
            </p:extLst>
          </p:nvPr>
        </p:nvGraphicFramePr>
        <p:xfrm>
          <a:off x="3632819" y="4363125"/>
          <a:ext cx="1048924" cy="764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" name="Equation" r:id="rId58" imgW="1527810" imgH="1115060" progId="Equation.3">
                  <p:embed/>
                </p:oleObj>
              </mc:Choice>
              <mc:Fallback>
                <p:oleObj name="Equation" r:id="rId58" imgW="1527810" imgH="1115060" progId="Equation.3">
                  <p:embed/>
                  <p:pic>
                    <p:nvPicPr>
                      <p:cNvPr id="1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819" y="4363125"/>
                        <a:ext cx="1048924" cy="7640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4">
            <a:extLst>
              <a:ext uri="{FF2B5EF4-FFF2-40B4-BE49-F238E27FC236}">
                <a16:creationId xmlns:a16="http://schemas.microsoft.com/office/drawing/2014/main" id="{C8AC1D19-7623-4943-B69C-90419D244890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612874381"/>
              </p:ext>
            </p:extLst>
          </p:nvPr>
        </p:nvGraphicFramePr>
        <p:xfrm>
          <a:off x="4791845" y="4259449"/>
          <a:ext cx="1349756" cy="97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9" name="Equation" r:id="rId60" imgW="2063115" imgH="1483360" progId="Equation.3">
                  <p:embed/>
                </p:oleObj>
              </mc:Choice>
              <mc:Fallback>
                <p:oleObj name="Equation" r:id="rId60" imgW="2063115" imgH="1483360" progId="Equation.3">
                  <p:embed/>
                  <p:pic>
                    <p:nvPicPr>
                      <p:cNvPr id="1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845" y="4259449"/>
                        <a:ext cx="1349756" cy="9714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5">
            <a:extLst>
              <a:ext uri="{FF2B5EF4-FFF2-40B4-BE49-F238E27FC236}">
                <a16:creationId xmlns:a16="http://schemas.microsoft.com/office/drawing/2014/main" id="{46C32E2B-C461-477D-8A78-0C916491E9C6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878442266"/>
              </p:ext>
            </p:extLst>
          </p:nvPr>
        </p:nvGraphicFramePr>
        <p:xfrm>
          <a:off x="6293576" y="4613724"/>
          <a:ext cx="372110" cy="262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0" name="Equation" r:id="rId62" imgW="501650" imgH="356870" progId="Equation.3">
                  <p:embed/>
                </p:oleObj>
              </mc:Choice>
              <mc:Fallback>
                <p:oleObj name="Equation" r:id="rId62" imgW="501650" imgH="356870" progId="Equation.3">
                  <p:embed/>
                  <p:pic>
                    <p:nvPicPr>
                      <p:cNvPr id="1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3576" y="4613724"/>
                        <a:ext cx="372110" cy="262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46">
            <a:extLst>
              <a:ext uri="{FF2B5EF4-FFF2-40B4-BE49-F238E27FC236}">
                <a16:creationId xmlns:a16="http://schemas.microsoft.com/office/drawing/2014/main" id="{FF2874F8-83EE-4EDD-BD71-6BE9DAE87FF2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29403" y="5502434"/>
            <a:ext cx="40897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但前者发散，后者收敛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3A2061A9-B251-4560-AE4F-AF74477B2816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925910259"/>
              </p:ext>
            </p:extLst>
          </p:nvPr>
        </p:nvGraphicFramePr>
        <p:xfrm>
          <a:off x="1072092" y="4434305"/>
          <a:ext cx="578143" cy="62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1" name="Equation" r:id="rId64" imgW="20421600" imgH="21945600" progId="Equation.DSMT4">
                  <p:embed/>
                </p:oleObj>
              </mc:Choice>
              <mc:Fallback>
                <p:oleObj name="Equation" r:id="rId64" imgW="20421600" imgH="219456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092" y="4434305"/>
                        <a:ext cx="578143" cy="621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B8278FE-C3F0-4286-993F-9812D583FBDA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2579999" y="451498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都满足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ABC37-C0EB-4A1B-A9B9-9CC59052179E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3535362" y="5502433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 autoUpdateAnimBg="0"/>
      <p:bldP spid="18" grpId="0" autoUpdateAnimBg="0"/>
      <p:bldP spid="37" grpId="0"/>
      <p:bldP spid="46" grpId="0" bldLvl="0"/>
      <p:bldP spid="25" grpId="0" autoUpdateAnimBg="0"/>
      <p:bldP spid="27" grpId="0" autoUpdateAnimBg="0"/>
      <p:bldP spid="28" grpId="0" autoUpdateAnimBg="0"/>
      <p:bldP spid="33" grpId="0" autoUpdateAnimBg="0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25"/>
          <p:cNvSpPr/>
          <p:nvPr>
            <p:custDataLst>
              <p:tags r:id="rId2"/>
            </p:custDataLst>
          </p:nvPr>
        </p:nvSpPr>
        <p:spPr>
          <a:xfrm>
            <a:off x="636" y="405765"/>
            <a:ext cx="9122410" cy="11436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8770"/>
            <a:ext cx="268605" cy="34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 dirty="0"/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0013" y="290309"/>
            <a:ext cx="268605" cy="34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06028" y="395719"/>
            <a:ext cx="20910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80517" y="398894"/>
            <a:ext cx="3048000" cy="457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判别级数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96002642"/>
              </p:ext>
            </p:extLst>
          </p:nvPr>
        </p:nvGraphicFramePr>
        <p:xfrm>
          <a:off x="761683" y="811644"/>
          <a:ext cx="1346835" cy="68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7" name="Equation" r:id="rId32" imgW="20421600" imgH="10363200" progId="Equation.DSMT4">
                  <p:embed/>
                </p:oleObj>
              </mc:Choice>
              <mc:Fallback>
                <p:oleObj name="Equation" r:id="rId32" imgW="20421600" imgH="103632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3" y="811644"/>
                        <a:ext cx="1346835" cy="689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70433235"/>
              </p:ext>
            </p:extLst>
          </p:nvPr>
        </p:nvGraphicFramePr>
        <p:xfrm>
          <a:off x="2910524" y="811644"/>
          <a:ext cx="1130632" cy="68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8" name="Equation" r:id="rId34" imgW="35966400" imgH="21945600" progId="Equation.DSMT4">
                  <p:embed/>
                </p:oleObj>
              </mc:Choice>
              <mc:Fallback>
                <p:oleObj name="Equation" r:id="rId34" imgW="35966400" imgH="219456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0524" y="811644"/>
                        <a:ext cx="1130632" cy="689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199267679"/>
              </p:ext>
            </p:extLst>
          </p:nvPr>
        </p:nvGraphicFramePr>
        <p:xfrm>
          <a:off x="4905058" y="811644"/>
          <a:ext cx="3173935" cy="738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9" name="Equation" r:id="rId36" imgW="94792800" imgH="22250400" progId="Equation.DSMT4">
                  <p:embed/>
                </p:oleObj>
              </mc:Choice>
              <mc:Fallback>
                <p:oleObj name="Equation" r:id="rId36" imgW="94792800" imgH="222504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058" y="811644"/>
                        <a:ext cx="3173935" cy="7385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2"/>
          <p:cNvSpPr txBox="1"/>
          <p:nvPr>
            <p:custDataLst>
              <p:tags r:id="rId10"/>
            </p:custDataLst>
          </p:nvPr>
        </p:nvSpPr>
        <p:spPr>
          <a:xfrm>
            <a:off x="686910" y="184402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30" name="TextBox 23"/>
          <p:cNvSpPr txBox="1"/>
          <p:nvPr>
            <p:custDataLst>
              <p:tags r:id="rId11"/>
            </p:custDataLst>
          </p:nvPr>
        </p:nvSpPr>
        <p:spPr>
          <a:xfrm>
            <a:off x="1304517" y="1854066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146499080"/>
              </p:ext>
            </p:extLst>
          </p:nvPr>
        </p:nvGraphicFramePr>
        <p:xfrm>
          <a:off x="1826676" y="1469459"/>
          <a:ext cx="2351473" cy="127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0" name="Equation" r:id="rId38" imgW="35661600" imgH="18897600" progId="Equation.DSMT4">
                  <p:embed/>
                </p:oleObj>
              </mc:Choice>
              <mc:Fallback>
                <p:oleObj name="Equation" r:id="rId38" imgW="35661600" imgH="188976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6676" y="1469459"/>
                        <a:ext cx="2351473" cy="12798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972224197"/>
              </p:ext>
            </p:extLst>
          </p:nvPr>
        </p:nvGraphicFramePr>
        <p:xfrm>
          <a:off x="4328622" y="1747907"/>
          <a:ext cx="1829039" cy="65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1" name="Equation" r:id="rId40" imgW="56388000" imgH="20116800" progId="Equation.DSMT4">
                  <p:embed/>
                </p:oleObj>
              </mc:Choice>
              <mc:Fallback>
                <p:oleObj name="Equation" r:id="rId40" imgW="56388000" imgH="20116800" progId="Equation.DSMT4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622" y="1747907"/>
                        <a:ext cx="1829039" cy="6525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3588959"/>
              </p:ext>
            </p:extLst>
          </p:nvPr>
        </p:nvGraphicFramePr>
        <p:xfrm>
          <a:off x="6211177" y="1854066"/>
          <a:ext cx="439420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2" name="Equation" r:id="rId42" imgW="245110" imgH="178435" progId="Equation.DSMT4">
                  <p:embed/>
                </p:oleObj>
              </mc:Choice>
              <mc:Fallback>
                <p:oleObj name="Equation" r:id="rId42" imgW="245110" imgH="178435" progId="Equation.DSMT4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1177" y="1854066"/>
                        <a:ext cx="439420" cy="3352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78301132"/>
              </p:ext>
            </p:extLst>
          </p:nvPr>
        </p:nvGraphicFramePr>
        <p:xfrm>
          <a:off x="6867010" y="1742967"/>
          <a:ext cx="1944946" cy="682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3" name="Equation" r:id="rId44" imgW="1427480" imgH="490855" progId="Equation.DSMT4">
                  <p:embed/>
                </p:oleObj>
              </mc:Choice>
              <mc:Fallback>
                <p:oleObj name="Equation" r:id="rId44" imgW="1427480" imgH="490855" progId="Equation.DSMT4">
                  <p:embed/>
                  <p:pic>
                    <p:nvPicPr>
                      <p:cNvPr id="0" name="Picture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010" y="1742967"/>
                        <a:ext cx="1944946" cy="6825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>
            <p:custDataLst>
              <p:tags r:id="rId17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55" name="矩形 54"/>
          <p:cNvSpPr/>
          <p:nvPr>
            <p:custDataLst>
              <p:tags r:id="rId18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56" name="矩形 55"/>
          <p:cNvSpPr/>
          <p:nvPr>
            <p:custDataLst>
              <p:tags r:id="rId19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0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比值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B6921724-627A-4D8D-8592-811CC787380B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507624" y="3127833"/>
            <a:ext cx="783590" cy="4064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C48AEEA-EEEF-4B60-B41B-30F0E5DD1182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171702595"/>
              </p:ext>
            </p:extLst>
          </p:nvPr>
        </p:nvGraphicFramePr>
        <p:xfrm>
          <a:off x="1251778" y="2890280"/>
          <a:ext cx="2049673" cy="107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4" name="Equation" r:id="rId46" imgW="35661600" imgH="18288000" progId="Equation.DSMT4">
                  <p:embed/>
                </p:oleObj>
              </mc:Choice>
              <mc:Fallback>
                <p:oleObj name="Equation" r:id="rId46" imgW="35661600" imgH="182880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1778" y="2890280"/>
                        <a:ext cx="2049673" cy="10714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B0879FD-6C5F-4C77-9144-0C354CF09E20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90646763"/>
              </p:ext>
            </p:extLst>
          </p:nvPr>
        </p:nvGraphicFramePr>
        <p:xfrm>
          <a:off x="3316034" y="3050360"/>
          <a:ext cx="3089990" cy="70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5" name="Equation" r:id="rId48" imgW="94183200" imgH="21336000" progId="Equation.DSMT4">
                  <p:embed/>
                </p:oleObj>
              </mc:Choice>
              <mc:Fallback>
                <p:oleObj name="Equation" r:id="rId48" imgW="94183200" imgH="213360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034" y="3050360"/>
                        <a:ext cx="3089990" cy="7001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9149993-B6BC-4F64-A1A6-C49CD2765141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650442036"/>
              </p:ext>
            </p:extLst>
          </p:nvPr>
        </p:nvGraphicFramePr>
        <p:xfrm>
          <a:off x="6436111" y="3372697"/>
          <a:ext cx="635000" cy="20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6" name="Equation" r:id="rId50" imgW="18288000" imgH="5791200" progId="Equation.DSMT4">
                  <p:embed/>
                </p:oleObj>
              </mc:Choice>
              <mc:Fallback>
                <p:oleObj name="Equation" r:id="rId50" imgW="18288000" imgH="57912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6111" y="3372697"/>
                        <a:ext cx="635000" cy="2012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0B4D8C8F-D96A-4788-8AC9-643FB5383F95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616456410"/>
              </p:ext>
            </p:extLst>
          </p:nvPr>
        </p:nvGraphicFramePr>
        <p:xfrm>
          <a:off x="7163491" y="3127833"/>
          <a:ext cx="1648465" cy="65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7" name="Equation" r:id="rId52" imgW="1249045" imgH="490855" progId="Equation.DSMT4">
                  <p:embed/>
                </p:oleObj>
              </mc:Choice>
              <mc:Fallback>
                <p:oleObj name="Equation" r:id="rId52" imgW="1249045" imgH="490855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3491" y="3127833"/>
                        <a:ext cx="1648465" cy="6587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A2EBE6EE-7930-459D-9686-24A722F2CC02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334374861"/>
              </p:ext>
            </p:extLst>
          </p:nvPr>
        </p:nvGraphicFramePr>
        <p:xfrm>
          <a:off x="1458277" y="4239042"/>
          <a:ext cx="2193218" cy="68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8" name="Equation" r:id="rId54" imgW="71018400" imgH="22250400" progId="Equation.DSMT4">
                  <p:embed/>
                </p:oleObj>
              </mc:Choice>
              <mc:Fallback>
                <p:oleObj name="Equation" r:id="rId54" imgW="71018400" imgH="22250400" progId="Equation.DSMT4">
                  <p:embed/>
                  <p:pic>
                    <p:nvPicPr>
                      <p:cNvPr id="43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277" y="4239042"/>
                        <a:ext cx="2193218" cy="681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7">
            <a:extLst>
              <a:ext uri="{FF2B5EF4-FFF2-40B4-BE49-F238E27FC236}">
                <a16:creationId xmlns:a16="http://schemas.microsoft.com/office/drawing/2014/main" id="{6FD0B5CD-AB9C-4AB3-8486-1F563422B811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507624" y="4315981"/>
            <a:ext cx="783590" cy="2749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65C15797-0081-4325-B313-EF3ADFCF40D5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26737225"/>
              </p:ext>
            </p:extLst>
          </p:nvPr>
        </p:nvGraphicFramePr>
        <p:xfrm>
          <a:off x="3691906" y="4413806"/>
          <a:ext cx="34925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9" name="Equation" r:id="rId56" imgW="10058400" imgH="7315200" progId="Equation.DSMT4">
                  <p:embed/>
                </p:oleObj>
              </mc:Choice>
              <mc:Fallback>
                <p:oleObj name="Equation" r:id="rId56" imgW="10058400" imgH="7315200" progId="Equation.DSMT4">
                  <p:embed/>
                  <p:pic>
                    <p:nvPicPr>
                      <p:cNvPr id="45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906" y="4413806"/>
                        <a:ext cx="349250" cy="254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F7C16578-A207-45B1-A552-60BA98D5D64B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47107168"/>
              </p:ext>
            </p:extLst>
          </p:nvPr>
        </p:nvGraphicFramePr>
        <p:xfrm>
          <a:off x="4178149" y="4284477"/>
          <a:ext cx="3810600" cy="654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0" name="Equation" r:id="rId58" imgW="133807200" imgH="23164800" progId="Equation.DSMT4">
                  <p:embed/>
                </p:oleObj>
              </mc:Choice>
              <mc:Fallback>
                <p:oleObj name="Equation" r:id="rId58" imgW="133807200" imgH="23164800" progId="Equation.DSMT4">
                  <p:embed/>
                  <p:pic>
                    <p:nvPicPr>
                      <p:cNvPr id="46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149" y="4284477"/>
                        <a:ext cx="3810600" cy="6541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5D1FDCA-3826-4F5B-B9C6-0DF79F64A270}"/>
                  </a:ext>
                </a:extLst>
              </p:cNvPr>
              <p:cNvSpPr/>
              <p:nvPr/>
            </p:nvSpPr>
            <p:spPr>
              <a:xfrm>
                <a:off x="-20955" y="5127245"/>
                <a:ext cx="9144000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①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比值审敛法不需要参照级数也不需要预估，但适用范围不很大；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②</a:t>
                </a:r>
                <a:r>
                  <a:rPr lang="zh-CN" altLang="en-US" sz="24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黑体" panose="02010609060101010101" pitchFamily="49" charset="-122"/>
                    <a:ea typeface="黑体" panose="02010609060101010101" pitchFamily="49" charset="-122"/>
                  </a:rPr>
                  <a:t>不要写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∞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（题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(2))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③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出现阶乘时大多可用比值审敛法。</a:t>
                </a: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5D1FDCA-3826-4F5B-B9C6-0DF79F64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955" y="5127245"/>
                <a:ext cx="9144000" cy="830997"/>
              </a:xfrm>
              <a:prstGeom prst="rect">
                <a:avLst/>
              </a:prstGeom>
              <a:blipFill>
                <a:blip r:embed="rId60"/>
                <a:stretch>
                  <a:fillRect l="-1067" t="-5882" r="-4333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5FB59271-B568-4A36-A1CF-7A975E836463}"/>
              </a:ext>
            </a:extLst>
          </p:cNvPr>
          <p:cNvSpPr/>
          <p:nvPr/>
        </p:nvSpPr>
        <p:spPr>
          <a:xfrm>
            <a:off x="7071111" y="2549373"/>
            <a:ext cx="1395157" cy="610920"/>
          </a:xfrm>
          <a:prstGeom prst="cloudCallout">
            <a:avLst>
              <a:gd name="adj1" fmla="val -77892"/>
              <a:gd name="adj2" fmla="val 72475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要写明！</a:t>
            </a:r>
          </a:p>
        </p:txBody>
      </p:sp>
      <p:sp>
        <p:nvSpPr>
          <p:cNvPr id="39" name="思想气泡: 云 38">
            <a:extLst>
              <a:ext uri="{FF2B5EF4-FFF2-40B4-BE49-F238E27FC236}">
                <a16:creationId xmlns:a16="http://schemas.microsoft.com/office/drawing/2014/main" id="{1F5C815F-B97B-4D67-977A-BD45025EF90A}"/>
              </a:ext>
            </a:extLst>
          </p:cNvPr>
          <p:cNvSpPr/>
          <p:nvPr/>
        </p:nvSpPr>
        <p:spPr>
          <a:xfrm>
            <a:off x="7071110" y="2583332"/>
            <a:ext cx="1395157" cy="545998"/>
          </a:xfrm>
          <a:prstGeom prst="cloudCallout">
            <a:avLst>
              <a:gd name="adj1" fmla="val -79434"/>
              <a:gd name="adj2" fmla="val -116795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0" grpId="0"/>
      <p:bldP spid="24" grpId="0"/>
      <p:bldP spid="35" grpId="0"/>
      <p:bldP spid="38" grpId="0" animBg="1"/>
      <p:bldP spid="2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25"/>
          <p:cNvSpPr/>
          <p:nvPr>
            <p:custDataLst>
              <p:tags r:id="rId2"/>
            </p:custDataLst>
          </p:nvPr>
        </p:nvSpPr>
        <p:spPr>
          <a:xfrm>
            <a:off x="13335" y="426085"/>
            <a:ext cx="9130665" cy="9449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82795108"/>
              </p:ext>
            </p:extLst>
          </p:nvPr>
        </p:nvGraphicFramePr>
        <p:xfrm>
          <a:off x="2965478" y="427734"/>
          <a:ext cx="1288099" cy="94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5" name="Equation" r:id="rId23" imgW="19507200" imgH="14325600" progId="Equation.DSMT4">
                  <p:embed/>
                </p:oleObj>
              </mc:Choice>
              <mc:Fallback>
                <p:oleObj name="Equation" r:id="rId23" imgW="19507200" imgH="14325600" progId="Equation.DSMT4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78" y="427734"/>
                        <a:ext cx="1288099" cy="9463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46842674"/>
              </p:ext>
            </p:extLst>
          </p:nvPr>
        </p:nvGraphicFramePr>
        <p:xfrm>
          <a:off x="1621949" y="1373378"/>
          <a:ext cx="2148205" cy="108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6" name="Equation" r:id="rId25" imgW="27127200" imgH="13716000" progId="Equation.DSMT4">
                  <p:embed/>
                </p:oleObj>
              </mc:Choice>
              <mc:Fallback>
                <p:oleObj name="Equation" r:id="rId25" imgW="27127200" imgH="13716000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949" y="1373378"/>
                        <a:ext cx="2148205" cy="10862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00960359"/>
              </p:ext>
            </p:extLst>
          </p:nvPr>
        </p:nvGraphicFramePr>
        <p:xfrm>
          <a:off x="3766652" y="1746431"/>
          <a:ext cx="666115" cy="78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7" name="Equation" r:id="rId27" imgW="7924800" imgH="9448800" progId="Equation.DSMT4">
                  <p:embed/>
                </p:oleObj>
              </mc:Choice>
              <mc:Fallback>
                <p:oleObj name="Equation" r:id="rId27" imgW="7924800" imgH="9448800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652" y="1746431"/>
                        <a:ext cx="666115" cy="7875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34039885"/>
              </p:ext>
            </p:extLst>
          </p:nvPr>
        </p:nvGraphicFramePr>
        <p:xfrm>
          <a:off x="4426437" y="1951607"/>
          <a:ext cx="56959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8" name="Equation" r:id="rId29" imgW="16764000" imgH="10363200" progId="Equation.DSMT4">
                  <p:embed/>
                </p:oleObj>
              </mc:Choice>
              <mc:Fallback>
                <p:oleObj name="Equation" r:id="rId29" imgW="16764000" imgH="1036320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6437" y="1951607"/>
                        <a:ext cx="569595" cy="3524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2474551"/>
              </p:ext>
            </p:extLst>
          </p:nvPr>
        </p:nvGraphicFramePr>
        <p:xfrm>
          <a:off x="1993424" y="2777107"/>
          <a:ext cx="1033780" cy="87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19" name="Equation" r:id="rId31" imgW="12192000" imgH="10363200" progId="Equation.DSMT4">
                  <p:embed/>
                </p:oleObj>
              </mc:Choice>
              <mc:Fallback>
                <p:oleObj name="Equation" r:id="rId31" imgW="12192000" imgH="10363200" progId="Equation.DSMT4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424" y="2777107"/>
                        <a:ext cx="1033780" cy="8750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164255950"/>
              </p:ext>
            </p:extLst>
          </p:nvPr>
        </p:nvGraphicFramePr>
        <p:xfrm>
          <a:off x="3142774" y="2768852"/>
          <a:ext cx="1763395" cy="80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0" name="Equation" r:id="rId33" imgW="21945600" imgH="10058400" progId="Equation.DSMT4">
                  <p:embed/>
                </p:oleObj>
              </mc:Choice>
              <mc:Fallback>
                <p:oleObj name="Equation" r:id="rId33" imgW="21945600" imgH="10058400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774" y="2768852"/>
                        <a:ext cx="1763395" cy="808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76316680"/>
              </p:ext>
            </p:extLst>
          </p:nvPr>
        </p:nvGraphicFramePr>
        <p:xfrm>
          <a:off x="4899250" y="2924642"/>
          <a:ext cx="693195" cy="57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1" name="Equation" r:id="rId35" imgW="11277600" imgH="9448800" progId="Equation.DSMT4">
                  <p:embed/>
                </p:oleObj>
              </mc:Choice>
              <mc:Fallback>
                <p:oleObj name="Equation" r:id="rId35" imgW="11277600" imgH="9448800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250" y="2924642"/>
                        <a:ext cx="693195" cy="57869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575129548"/>
              </p:ext>
            </p:extLst>
          </p:nvPr>
        </p:nvGraphicFramePr>
        <p:xfrm>
          <a:off x="1606074" y="3786757"/>
          <a:ext cx="1348740" cy="1042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22" name="Equation" r:id="rId37" imgW="13411200" imgH="10363200" progId="Equation.DSMT4">
                  <p:embed/>
                </p:oleObj>
              </mc:Choice>
              <mc:Fallback>
                <p:oleObj name="Equation" r:id="rId37" imgW="13411200" imgH="10363200" progId="Equation.DSMT4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074" y="3786757"/>
                        <a:ext cx="1348740" cy="1042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901474" y="4132197"/>
            <a:ext cx="645795" cy="37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29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770154" y="4123942"/>
            <a:ext cx="1551940" cy="37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故原级数收敛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0" name="Text Box 1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71074" y="1815082"/>
            <a:ext cx="722630" cy="37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kumimoji="0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31" name="Rectangle 23"/>
          <p:cNvSpPr txBox="1">
            <a:spLocks noChangeArrowheads="1"/>
          </p:cNvSpPr>
          <p:nvPr>
            <p:custDataLst>
              <p:tags r:id="rId14"/>
            </p:custDataLst>
          </p:nvPr>
        </p:nvSpPr>
        <p:spPr>
          <a:xfrm>
            <a:off x="729168" y="685412"/>
            <a:ext cx="2265680" cy="37338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判别级数</a:t>
            </a:r>
          </a:p>
        </p:txBody>
      </p:sp>
      <p:sp>
        <p:nvSpPr>
          <p:cNvPr id="32" name="Text Box 2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311491" y="738118"/>
            <a:ext cx="1787525" cy="37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35" name="矩形 34"/>
          <p:cNvSpPr/>
          <p:nvPr>
            <p:custDataLst>
              <p:tags r:id="rId18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36" name="矩形 35"/>
          <p:cNvSpPr/>
          <p:nvPr>
            <p:custDataLst>
              <p:tags r:id="rId19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0"/>
            </p:custDataLst>
          </p:nvPr>
        </p:nvSpPr>
        <p:spPr>
          <a:xfrm>
            <a:off x="13335" y="66040"/>
            <a:ext cx="166243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比值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审敛法 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5E6790-3390-4D03-8678-063F9C5533DC}"/>
              </a:ext>
            </a:extLst>
          </p:cNvPr>
          <p:cNvSpPr/>
          <p:nvPr/>
        </p:nvSpPr>
        <p:spPr>
          <a:xfrm>
            <a:off x="-20955" y="4862242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注：本题有点复杂。使用比值审敛法证明了一下参照级数的收敛性。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build="p" autoUpdateAnimBg="0"/>
      <p:bldP spid="29" grpId="0" build="p" autoUpdateAnimBg="0"/>
      <p:bldP spid="30" grpId="0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>
            <a:extLst>
              <a:ext uri="{FF2B5EF4-FFF2-40B4-BE49-F238E27FC236}">
                <a16:creationId xmlns:a16="http://schemas.microsoft.com/office/drawing/2014/main" id="{AB92384B-5D74-4BD6-A92F-E9081C9F1A03}"/>
              </a:ext>
            </a:extLst>
          </p:cNvPr>
          <p:cNvSpPr txBox="1"/>
          <p:nvPr/>
        </p:nvSpPr>
        <p:spPr>
          <a:xfrm>
            <a:off x="7105" y="1004345"/>
            <a:ext cx="9109164" cy="23241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CD8C09E8-39E8-4629-BC12-B1E11611A0B8}"/>
              </a:ext>
            </a:extLst>
          </p:cNvPr>
          <p:cNvSpPr txBox="1"/>
          <p:nvPr/>
        </p:nvSpPr>
        <p:spPr>
          <a:xfrm>
            <a:off x="40997" y="1019198"/>
            <a:ext cx="704048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10.1.5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根值审敛法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Cauchy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判别法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7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387286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三.根值审敛法及其它</a:t>
            </a:r>
            <a:endParaRPr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4695" y="1608825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039980158"/>
              </p:ext>
            </p:extLst>
          </p:nvPr>
        </p:nvGraphicFramePr>
        <p:xfrm>
          <a:off x="1181948" y="1516080"/>
          <a:ext cx="477095" cy="594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1" name="Equation" r:id="rId45" imgW="970280" imgH="1204595" progId="Equation.3">
                  <p:embed/>
                </p:oleObj>
              </mc:Choice>
              <mc:Fallback>
                <p:oleObj name="Equation" r:id="rId45" imgW="970280" imgH="1204595" progId="Equation.3">
                  <p:embed/>
                  <p:pic>
                    <p:nvPicPr>
                      <p:cNvPr id="0" name="Picture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948" y="1516080"/>
                        <a:ext cx="477095" cy="5949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79021" y="1616918"/>
            <a:ext cx="220564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为正项级数，</a:t>
            </a:r>
          </a:p>
        </p:txBody>
      </p:sp>
      <p:graphicFrame>
        <p:nvGraphicFramePr>
          <p:cNvPr id="62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32744086"/>
              </p:ext>
            </p:extLst>
          </p:nvPr>
        </p:nvGraphicFramePr>
        <p:xfrm>
          <a:off x="3889581" y="1598277"/>
          <a:ext cx="1602153" cy="497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2" name="Equation" r:id="rId47" imgW="2397760" imgH="747395" progId="Equation.3">
                  <p:embed/>
                </p:oleObj>
              </mc:Choice>
              <mc:Fallback>
                <p:oleObj name="Equation" r:id="rId47" imgW="2397760" imgH="747395" progId="Equation.3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581" y="1598277"/>
                        <a:ext cx="1602153" cy="4976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464615" y="1557271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65" name="Object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9304739"/>
              </p:ext>
            </p:extLst>
          </p:nvPr>
        </p:nvGraphicFramePr>
        <p:xfrm>
          <a:off x="1477248" y="2167098"/>
          <a:ext cx="3040429" cy="3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3" name="Equation" r:id="rId49" imgW="4337685" imgH="523875" progId="Equation.3">
                  <p:embed/>
                </p:oleObj>
              </mc:Choice>
              <mc:Fallback>
                <p:oleObj name="Equation" r:id="rId49" imgW="4337685" imgH="523875" progId="Equation.3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248" y="2167098"/>
                        <a:ext cx="3040429" cy="363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248824533"/>
              </p:ext>
            </p:extLst>
          </p:nvPr>
        </p:nvGraphicFramePr>
        <p:xfrm>
          <a:off x="1477248" y="2571582"/>
          <a:ext cx="3177746" cy="368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4" name="Equation" r:id="rId51" imgW="91744800" imgH="10668000" progId="Equation.DSMT4">
                  <p:embed/>
                </p:oleObj>
              </mc:Choice>
              <mc:Fallback>
                <p:oleObj name="Equation" r:id="rId51" imgW="91744800" imgH="10668000" progId="Equation.DSMT4">
                  <p:embed/>
                  <p:pic>
                    <p:nvPicPr>
                      <p:cNvPr id="0" name="Picture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248" y="2571582"/>
                        <a:ext cx="3177746" cy="3681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2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315791" y="1618573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grpSp>
        <p:nvGrpSpPr>
          <p:cNvPr id="70" name="Group 48"/>
          <p:cNvGrpSpPr/>
          <p:nvPr/>
        </p:nvGrpSpPr>
        <p:grpSpPr bwMode="auto">
          <a:xfrm>
            <a:off x="1460608" y="2877535"/>
            <a:ext cx="6359309" cy="460854"/>
            <a:chOff x="1059" y="1969"/>
            <a:chExt cx="4715" cy="343"/>
          </a:xfrm>
        </p:grpSpPr>
        <p:sp>
          <p:nvSpPr>
            <p:cNvPr id="71" name="Text Box 35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078" y="1969"/>
              <a:ext cx="3696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时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级数可能收敛也可能发散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72" name="Object 36"/>
            <p:cNvGraphicFramePr>
              <a:graphicFrameLocks noChangeAspect="1"/>
            </p:cNvGraphicFramePr>
            <p:nvPr>
              <p:custDataLst>
                <p:tags r:id="rId42"/>
              </p:custDataLst>
            </p:nvPr>
          </p:nvGraphicFramePr>
          <p:xfrm>
            <a:off x="1059" y="2018"/>
            <a:ext cx="108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85" name="Equation" r:id="rId53" imgW="39928800" imgH="10668000" progId="Equation.DSMT4">
                    <p:embed/>
                  </p:oleObj>
                </mc:Choice>
                <mc:Fallback>
                  <p:oleObj name="Equation" r:id="rId53" imgW="39928800" imgH="10668000" progId="Equation.DSMT4">
                    <p:embed/>
                    <p:pic>
                      <p:nvPicPr>
                        <p:cNvPr id="0" name="Picture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" y="2018"/>
                          <a:ext cx="1087" cy="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5" name="TextBox 29"/>
          <p:cNvSpPr txBox="1"/>
          <p:nvPr>
            <p:custDataLst>
              <p:tags r:id="rId15"/>
            </p:custDataLst>
          </p:nvPr>
        </p:nvSpPr>
        <p:spPr>
          <a:xfrm>
            <a:off x="384673" y="333662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证明思路：</a:t>
            </a:r>
          </a:p>
        </p:txBody>
      </p:sp>
      <p:graphicFrame>
        <p:nvGraphicFramePr>
          <p:cNvPr id="77" name="对象 76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062136457"/>
              </p:ext>
            </p:extLst>
          </p:nvPr>
        </p:nvGraphicFramePr>
        <p:xfrm>
          <a:off x="2203138" y="3365092"/>
          <a:ext cx="2511509" cy="47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6" name="Equation" r:id="rId55" imgW="67665600" imgH="12801600" progId="Equation.DSMT4">
                  <p:embed/>
                </p:oleObj>
              </mc:Choice>
              <mc:Fallback>
                <p:oleObj name="Equation" r:id="rId55" imgW="67665600" imgH="12801600" progId="Equation.DSMT4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138" y="3365092"/>
                        <a:ext cx="2511509" cy="47568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793179921"/>
              </p:ext>
            </p:extLst>
          </p:nvPr>
        </p:nvGraphicFramePr>
        <p:xfrm>
          <a:off x="1480139" y="3971274"/>
          <a:ext cx="2322196" cy="506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7" name="Equation" r:id="rId57" imgW="60960000" imgH="13411200" progId="Equation.DSMT4">
                  <p:embed/>
                </p:oleObj>
              </mc:Choice>
              <mc:Fallback>
                <p:oleObj name="Equation" r:id="rId57" imgW="60960000" imgH="13411200" progId="Equation.DSMT4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139" y="3971274"/>
                        <a:ext cx="2322196" cy="5066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34"/>
          <p:cNvSpPr txBox="1"/>
          <p:nvPr>
            <p:custDataLst>
              <p:tags r:id="rId18"/>
            </p:custDataLst>
          </p:nvPr>
        </p:nvSpPr>
        <p:spPr>
          <a:xfrm>
            <a:off x="384979" y="4021790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176173956"/>
              </p:ext>
            </p:extLst>
          </p:nvPr>
        </p:nvGraphicFramePr>
        <p:xfrm>
          <a:off x="3882858" y="4110905"/>
          <a:ext cx="1962757" cy="33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8" name="Equation" r:id="rId59" imgW="63398400" imgH="10668000" progId="Equation.DSMT4">
                  <p:embed/>
                </p:oleObj>
              </mc:Choice>
              <mc:Fallback>
                <p:oleObj name="Equation" r:id="rId59" imgW="63398400" imgH="10668000" progId="Equation.DSMT4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858" y="4110905"/>
                        <a:ext cx="1962757" cy="334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37"/>
          <p:cNvSpPr txBox="1"/>
          <p:nvPr>
            <p:custDataLst>
              <p:tags r:id="rId20"/>
            </p:custDataLst>
          </p:nvPr>
        </p:nvSpPr>
        <p:spPr>
          <a:xfrm>
            <a:off x="415598" y="4563221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88" name="Rectangle 1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62610" y="34258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89" name="对象 88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552268003"/>
              </p:ext>
            </p:extLst>
          </p:nvPr>
        </p:nvGraphicFramePr>
        <p:xfrm>
          <a:off x="1480139" y="4492967"/>
          <a:ext cx="2243308" cy="489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9" name="Equation" r:id="rId61" imgW="60960000" imgH="13411200" progId="Equation.DSMT4">
                  <p:embed/>
                </p:oleObj>
              </mc:Choice>
              <mc:Fallback>
                <p:oleObj name="Equation" r:id="rId61" imgW="60960000" imgH="13411200" progId="Equation.DSMT4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139" y="4492967"/>
                        <a:ext cx="2243308" cy="4891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479348042"/>
              </p:ext>
            </p:extLst>
          </p:nvPr>
        </p:nvGraphicFramePr>
        <p:xfrm>
          <a:off x="3889581" y="4584519"/>
          <a:ext cx="1962757" cy="334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0" name="Equation" r:id="rId63" imgW="63398400" imgH="10668000" progId="Equation.DSMT4">
                  <p:embed/>
                </p:oleObj>
              </mc:Choice>
              <mc:Fallback>
                <p:oleObj name="Equation" r:id="rId63" imgW="63398400" imgH="10668000" progId="Equation.DSMT4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581" y="4584519"/>
                        <a:ext cx="1962757" cy="334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3" name="直接连接符 92"/>
          <p:cNvCxnSpPr>
            <a:cxnSpLocks/>
          </p:cNvCxnSpPr>
          <p:nvPr>
            <p:custDataLst>
              <p:tags r:id="rId24"/>
            </p:custDataLst>
          </p:nvPr>
        </p:nvCxnSpPr>
        <p:spPr>
          <a:xfrm>
            <a:off x="3350596" y="3925748"/>
            <a:ext cx="147171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cxnSpLocks/>
          </p:cNvCxnSpPr>
          <p:nvPr>
            <p:custDataLst>
              <p:tags r:id="rId25"/>
            </p:custDataLst>
          </p:nvPr>
        </p:nvCxnSpPr>
        <p:spPr>
          <a:xfrm flipH="1">
            <a:off x="2074188" y="3903541"/>
            <a:ext cx="1394074" cy="284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26"/>
            </p:custDataLst>
          </p:nvPr>
        </p:nvCxnSpPr>
        <p:spPr>
          <a:xfrm>
            <a:off x="2122504" y="3856798"/>
            <a:ext cx="158417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cxnSpLocks/>
          </p:cNvCxnSpPr>
          <p:nvPr>
            <p:custDataLst>
              <p:tags r:id="rId27"/>
            </p:custDataLst>
          </p:nvPr>
        </p:nvCxnSpPr>
        <p:spPr>
          <a:xfrm flipH="1">
            <a:off x="1954527" y="3856798"/>
            <a:ext cx="798851" cy="777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28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38</a:t>
            </a:fld>
            <a:endParaRPr lang="en-US" altLang="zh-CN" dirty="0"/>
          </a:p>
        </p:txBody>
      </p:sp>
      <p:sp>
        <p:nvSpPr>
          <p:cNvPr id="10" name="椭圆 9"/>
          <p:cNvSpPr/>
          <p:nvPr>
            <p:custDataLst>
              <p:tags r:id="rId29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Text Box 37">
            <a:extLst>
              <a:ext uri="{FF2B5EF4-FFF2-40B4-BE49-F238E27FC236}">
                <a16:creationId xmlns:a16="http://schemas.microsoft.com/office/drawing/2014/main" id="{7548F7E7-2818-4722-9C44-F11D495A624A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226466" y="5149887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 </a:t>
            </a: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EFDF1D10-DD2F-4A5F-8C5D-210D15A51005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809643816"/>
              </p:ext>
            </p:extLst>
          </p:nvPr>
        </p:nvGraphicFramePr>
        <p:xfrm>
          <a:off x="3050253" y="5046421"/>
          <a:ext cx="617396" cy="61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1" name="Equation" r:id="rId65" imgW="1237615" imgH="1215390" progId="Equation.3">
                  <p:embed/>
                </p:oleObj>
              </mc:Choice>
              <mc:Fallback>
                <p:oleObj name="Equation" r:id="rId65" imgW="1237615" imgH="1215390" progId="Equation.3">
                  <p:embed/>
                  <p:pic>
                    <p:nvPicPr>
                      <p:cNvPr id="13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253" y="5046421"/>
                        <a:ext cx="617396" cy="6103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2EE2EBB2-C5A3-41AE-8EA7-426B51E5DE65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175709120"/>
              </p:ext>
            </p:extLst>
          </p:nvPr>
        </p:nvGraphicFramePr>
        <p:xfrm>
          <a:off x="3796454" y="5025475"/>
          <a:ext cx="1303987" cy="65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2" name="Equation" r:id="rId67" imgW="2374900" imgH="1193165" progId="Equation.3">
                  <p:embed/>
                </p:oleObj>
              </mc:Choice>
              <mc:Fallback>
                <p:oleObj name="Equation" r:id="rId67" imgW="2374900" imgH="1193165" progId="Equation.3">
                  <p:embed/>
                  <p:pic>
                    <p:nvPicPr>
                      <p:cNvPr id="1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6454" y="5025475"/>
                        <a:ext cx="1303987" cy="6522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6D5B389B-AAAC-44BC-988C-6C85581DC928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350272303"/>
              </p:ext>
            </p:extLst>
          </p:nvPr>
        </p:nvGraphicFramePr>
        <p:xfrm>
          <a:off x="5072659" y="5259854"/>
          <a:ext cx="1161597" cy="264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3" name="Equation" r:id="rId69" imgW="2352675" imgH="479425" progId="Equation.3">
                  <p:embed/>
                </p:oleObj>
              </mc:Choice>
              <mc:Fallback>
                <p:oleObj name="Equation" r:id="rId69" imgW="2352675" imgH="479425" progId="Equation.3">
                  <p:embed/>
                  <p:pic>
                    <p:nvPicPr>
                      <p:cNvPr id="19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659" y="5259854"/>
                        <a:ext cx="1161597" cy="2642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15">
            <a:extLst>
              <a:ext uri="{FF2B5EF4-FFF2-40B4-BE49-F238E27FC236}">
                <a16:creationId xmlns:a16="http://schemas.microsoft.com/office/drawing/2014/main" id="{14C84D93-1C2C-4025-B628-344864B0013C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443024" y="5161781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3" name="Text Box 42">
            <a:extLst>
              <a:ext uri="{FF2B5EF4-FFF2-40B4-BE49-F238E27FC236}">
                <a16:creationId xmlns:a16="http://schemas.microsoft.com/office/drawing/2014/main" id="{570F3AED-705E-48C7-9A06-174FCDEC0517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243236" y="5137626"/>
            <a:ext cx="4846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516E5C9A-40FD-4141-848A-87C8A56582D1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6618198" y="5052402"/>
            <a:ext cx="219327" cy="689813"/>
          </a:xfrm>
          <a:prstGeom prst="leftBrace">
            <a:avLst>
              <a:gd name="adj1" fmla="val 4843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FFD775B9-7DA3-4BF6-B689-13C07636470A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2611447500"/>
              </p:ext>
            </p:extLst>
          </p:nvPr>
        </p:nvGraphicFramePr>
        <p:xfrm>
          <a:off x="6827128" y="4927281"/>
          <a:ext cx="684469" cy="30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4" name="Equation" r:id="rId71" imgW="1036955" imgH="457200" progId="Equation.3">
                  <p:embed/>
                </p:oleObj>
              </mc:Choice>
              <mc:Fallback>
                <p:oleObj name="Equation" r:id="rId71" imgW="1036955" imgH="457200" progId="Equation.3">
                  <p:embed/>
                  <p:pic>
                    <p:nvPicPr>
                      <p:cNvPr id="3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7128" y="4927281"/>
                        <a:ext cx="684469" cy="303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45">
            <a:extLst>
              <a:ext uri="{FF2B5EF4-FFF2-40B4-BE49-F238E27FC236}">
                <a16:creationId xmlns:a16="http://schemas.microsoft.com/office/drawing/2014/main" id="{BD7FBDF8-9AF8-4F0F-8645-809AB8797B82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491581" y="4845039"/>
            <a:ext cx="1612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8D6B45BE-FFF1-4C47-A2EC-2328F65F322A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394566009"/>
              </p:ext>
            </p:extLst>
          </p:nvPr>
        </p:nvGraphicFramePr>
        <p:xfrm>
          <a:off x="6804126" y="5533955"/>
          <a:ext cx="674855" cy="303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5" name="Equation" r:id="rId73" imgW="1026160" imgH="457200" progId="Equation.3">
                  <p:embed/>
                </p:oleObj>
              </mc:Choice>
              <mc:Fallback>
                <p:oleObj name="Equation" r:id="rId73" imgW="1026160" imgH="457200" progId="Equation.3">
                  <p:embed/>
                  <p:pic>
                    <p:nvPicPr>
                      <p:cNvPr id="3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126" y="5533955"/>
                        <a:ext cx="674855" cy="3032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7">
            <a:extLst>
              <a:ext uri="{FF2B5EF4-FFF2-40B4-BE49-F238E27FC236}">
                <a16:creationId xmlns:a16="http://schemas.microsoft.com/office/drawing/2014/main" id="{0F02765C-EE6C-4035-A491-85C0277B3F8E}"/>
              </a:ext>
            </a:extLst>
          </p:cNvPr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7478981" y="5426563"/>
            <a:ext cx="1637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FD320F-1FDA-42E8-A5A5-AFFBD666CDD9}"/>
              </a:ext>
            </a:extLst>
          </p:cNvPr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79" y="455295"/>
            <a:ext cx="825258" cy="11429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EC7956-1BFC-424B-8EEA-67CAB3F4F05C}"/>
              </a:ext>
            </a:extLst>
          </p:cNvPr>
          <p:cNvSpPr/>
          <p:nvPr/>
        </p:nvSpPr>
        <p:spPr>
          <a:xfrm>
            <a:off x="7202361" y="428592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Cauchy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1789-1857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9" grpId="0" autoUpdateAnimBg="0"/>
      <p:bldP spid="61" grpId="0" autoUpdateAnimBg="0"/>
      <p:bldP spid="64" grpId="0" autoUpdateAnimBg="0"/>
      <p:bldP spid="69" grpId="0" autoUpdateAnimBg="0"/>
      <p:bldP spid="75" grpId="0"/>
      <p:bldP spid="83" grpId="0"/>
      <p:bldP spid="87" grpId="0"/>
      <p:bldP spid="38" grpId="0" autoUpdateAnimBg="0"/>
      <p:bldP spid="42" grpId="0"/>
      <p:bldP spid="43" grpId="0" autoUpdateAnimBg="0"/>
      <p:bldP spid="44" grpId="0" bldLvl="0" animBg="1"/>
      <p:bldP spid="46" grpId="0" autoUpdateAnimBg="0"/>
      <p:bldP spid="4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4" y="438785"/>
            <a:ext cx="9126220" cy="1413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Box 1"/>
          <p:cNvSpPr txBox="1"/>
          <p:nvPr>
            <p:custDataLst>
              <p:tags r:id="rId3"/>
            </p:custDataLst>
          </p:nvPr>
        </p:nvSpPr>
        <p:spPr>
          <a:xfrm>
            <a:off x="899592" y="511979"/>
            <a:ext cx="4373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判别下列级数的收敛性：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79034246"/>
              </p:ext>
            </p:extLst>
          </p:nvPr>
        </p:nvGraphicFramePr>
        <p:xfrm>
          <a:off x="859155" y="1035050"/>
          <a:ext cx="886476" cy="614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7" name="Equation" r:id="rId30" imgW="31089600" imgH="21945600" progId="Equation.DSMT4">
                  <p:embed/>
                </p:oleObj>
              </mc:Choice>
              <mc:Fallback>
                <p:oleObj name="Equation" r:id="rId30" imgW="31089600" imgH="21945600" progId="Equation.DSMT4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155" y="1035050"/>
                        <a:ext cx="886476" cy="6149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8871865"/>
              </p:ext>
            </p:extLst>
          </p:nvPr>
        </p:nvGraphicFramePr>
        <p:xfrm>
          <a:off x="3086532" y="906322"/>
          <a:ext cx="1485468" cy="972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8" name="Equation" r:id="rId32" imgW="55473600" imgH="36271200" progId="Equation.DSMT4">
                  <p:embed/>
                </p:oleObj>
              </mc:Choice>
              <mc:Fallback>
                <p:oleObj name="Equation" r:id="rId32" imgW="55473600" imgH="36271200" progId="Equation.DSMT4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532" y="906322"/>
                        <a:ext cx="1485468" cy="9727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61765175"/>
              </p:ext>
            </p:extLst>
          </p:nvPr>
        </p:nvGraphicFramePr>
        <p:xfrm>
          <a:off x="5551964" y="887799"/>
          <a:ext cx="1436047" cy="96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59" name="Equation" r:id="rId34" imgW="52425600" imgH="35052000" progId="Equation.DSMT4">
                  <p:embed/>
                </p:oleObj>
              </mc:Choice>
              <mc:Fallback>
                <p:oleObj name="Equation" r:id="rId34" imgW="52425600" imgH="350520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964" y="887799"/>
                        <a:ext cx="1436047" cy="9643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8"/>
          <p:cNvSpPr txBox="1"/>
          <p:nvPr>
            <p:custDataLst>
              <p:tags r:id="rId7"/>
            </p:custDataLst>
          </p:nvPr>
        </p:nvSpPr>
        <p:spPr>
          <a:xfrm>
            <a:off x="859155" y="20808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46" name="TextBox 9"/>
          <p:cNvSpPr txBox="1"/>
          <p:nvPr>
            <p:custDataLst>
              <p:tags r:id="rId8"/>
            </p:custDataLst>
          </p:nvPr>
        </p:nvSpPr>
        <p:spPr>
          <a:xfrm>
            <a:off x="1452955" y="2101739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86919408"/>
              </p:ext>
            </p:extLst>
          </p:nvPr>
        </p:nvGraphicFramePr>
        <p:xfrm>
          <a:off x="2245415" y="1949639"/>
          <a:ext cx="3096261" cy="69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0" name="Equation" r:id="rId36" imgW="102717600" imgH="22860000" progId="Equation.DSMT4">
                  <p:embed/>
                </p:oleObj>
              </mc:Choice>
              <mc:Fallback>
                <p:oleObj name="Equation" r:id="rId36" imgW="102717600" imgH="228600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415" y="1949639"/>
                        <a:ext cx="3096261" cy="693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61197788"/>
              </p:ext>
            </p:extLst>
          </p:nvPr>
        </p:nvGraphicFramePr>
        <p:xfrm>
          <a:off x="5412105" y="2165510"/>
          <a:ext cx="360680" cy="262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1" name="Equation" r:id="rId38" imgW="10058400" imgH="7315200" progId="Equation.DSMT4">
                  <p:embed/>
                </p:oleObj>
              </mc:Choice>
              <mc:Fallback>
                <p:oleObj name="Equation" r:id="rId38" imgW="10058400" imgH="73152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105" y="2165510"/>
                        <a:ext cx="360680" cy="2622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923417445"/>
              </p:ext>
            </p:extLst>
          </p:nvPr>
        </p:nvGraphicFramePr>
        <p:xfrm>
          <a:off x="5935816" y="2002001"/>
          <a:ext cx="2104390" cy="77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2" name="Equation" r:id="rId40" imgW="58216800" imgH="21945600" progId="Equation.DSMT4">
                  <p:embed/>
                </p:oleObj>
              </mc:Choice>
              <mc:Fallback>
                <p:oleObj name="Equation" r:id="rId40" imgW="58216800" imgH="219456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816" y="2002001"/>
                        <a:ext cx="2104390" cy="77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15"/>
          <p:cNvSpPr txBox="1"/>
          <p:nvPr>
            <p:custDataLst>
              <p:tags r:id="rId12"/>
            </p:custDataLst>
          </p:nvPr>
        </p:nvSpPr>
        <p:spPr>
          <a:xfrm>
            <a:off x="680273" y="2908225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4" name="对象 53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77556336"/>
              </p:ext>
            </p:extLst>
          </p:nvPr>
        </p:nvGraphicFramePr>
        <p:xfrm>
          <a:off x="1481324" y="2792300"/>
          <a:ext cx="2479824" cy="1096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3" name="Equation" r:id="rId42" imgW="86258400" imgH="38404800" progId="Equation.DSMT4">
                  <p:embed/>
                </p:oleObj>
              </mc:Choice>
              <mc:Fallback>
                <p:oleObj name="Equation" r:id="rId42" imgW="86258400" imgH="384048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324" y="2792300"/>
                        <a:ext cx="2479824" cy="10964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55706276"/>
              </p:ext>
            </p:extLst>
          </p:nvPr>
        </p:nvGraphicFramePr>
        <p:xfrm>
          <a:off x="3961148" y="2847545"/>
          <a:ext cx="1822076" cy="999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4" name="Equation" r:id="rId44" imgW="62788800" imgH="34442400" progId="Equation.DSMT4">
                  <p:embed/>
                </p:oleObj>
              </mc:Choice>
              <mc:Fallback>
                <p:oleObj name="Equation" r:id="rId44" imgW="62788800" imgH="34442400" progId="Equation.DSMT4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1148" y="2847545"/>
                        <a:ext cx="1822076" cy="9994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92594170"/>
              </p:ext>
            </p:extLst>
          </p:nvPr>
        </p:nvGraphicFramePr>
        <p:xfrm>
          <a:off x="5783224" y="3007284"/>
          <a:ext cx="360680" cy="262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5" name="Equation" r:id="rId46" imgW="10058400" imgH="7315200" progId="Equation.DSMT4">
                  <p:embed/>
                </p:oleObj>
              </mc:Choice>
              <mc:Fallback>
                <p:oleObj name="Equation" r:id="rId46" imgW="10058400" imgH="7315200" progId="Equation.DSMT4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24" y="3007284"/>
                        <a:ext cx="360680" cy="2622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168690056"/>
              </p:ext>
            </p:extLst>
          </p:nvPr>
        </p:nvGraphicFramePr>
        <p:xfrm>
          <a:off x="6297143" y="2978348"/>
          <a:ext cx="2073611" cy="3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6" name="Equation" r:id="rId48" imgW="61569600" imgH="9753600" progId="Equation.DSMT4">
                  <p:embed/>
                </p:oleObj>
              </mc:Choice>
              <mc:Fallback>
                <p:oleObj name="Equation" r:id="rId48" imgW="61569600" imgH="9753600" progId="Equation.DSMT4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143" y="2978348"/>
                        <a:ext cx="2073611" cy="315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矩形 57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>
            <p:custDataLst>
              <p:tags r:id="rId18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60" name="矩形 59"/>
          <p:cNvSpPr/>
          <p:nvPr>
            <p:custDataLst>
              <p:tags r:id="rId19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61" name="矩形 60"/>
          <p:cNvSpPr/>
          <p:nvPr>
            <p:custDataLst>
              <p:tags r:id="rId20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21678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三.根值审敛法及其它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A1CB1338-82B4-4527-B75F-FC6A0B278C82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725365" y="4003324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F911971-2CB4-49CC-84BD-23BB972940CA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905509899"/>
              </p:ext>
            </p:extLst>
          </p:nvPr>
        </p:nvGraphicFramePr>
        <p:xfrm>
          <a:off x="2298236" y="3950373"/>
          <a:ext cx="1039625" cy="62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7" name="Equation" r:id="rId50" imgW="34137600" imgH="20116800" progId="Equation.DSMT4">
                  <p:embed/>
                </p:oleObj>
              </mc:Choice>
              <mc:Fallback>
                <p:oleObj name="Equation" r:id="rId50" imgW="34137600" imgH="20116800" progId="Equation.DSMT4">
                  <p:embed/>
                  <p:pic>
                    <p:nvPicPr>
                      <p:cNvPr id="41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236" y="3950373"/>
                        <a:ext cx="1039625" cy="62120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8">
            <a:extLst>
              <a:ext uri="{FF2B5EF4-FFF2-40B4-BE49-F238E27FC236}">
                <a16:creationId xmlns:a16="http://schemas.microsoft.com/office/drawing/2014/main" id="{CA341E5B-46FC-4052-A019-C82EFF61CE39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451337" y="4015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46C9EB57-1D2C-4010-B4AE-3C5F60D1031B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281307394"/>
              </p:ext>
            </p:extLst>
          </p:nvPr>
        </p:nvGraphicFramePr>
        <p:xfrm>
          <a:off x="3392280" y="4144411"/>
          <a:ext cx="434656" cy="25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8" name="Equation" r:id="rId52" imgW="13716000" imgH="7924800" progId="Equation.DSMT4">
                  <p:embed/>
                </p:oleObj>
              </mc:Choice>
              <mc:Fallback>
                <p:oleObj name="Equation" r:id="rId52" imgW="13716000" imgH="7924800" progId="Equation.DSMT4">
                  <p:embed/>
                  <p:pic>
                    <p:nvPicPr>
                      <p:cNvPr id="43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280" y="4144411"/>
                        <a:ext cx="434656" cy="2511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71B32E8-C8FE-43D1-9A46-F5998DBD2CF7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841113153"/>
              </p:ext>
            </p:extLst>
          </p:nvPr>
        </p:nvGraphicFramePr>
        <p:xfrm>
          <a:off x="3961148" y="4107247"/>
          <a:ext cx="2132535" cy="37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9" name="Equation" r:id="rId54" imgW="2628720" imgH="444240" progId="Equation.DSMT4">
                  <p:embed/>
                </p:oleObj>
              </mc:Choice>
              <mc:Fallback>
                <p:oleObj name="Equation" r:id="rId54" imgW="2628720" imgH="444240" progId="Equation.DSMT4">
                  <p:embed/>
                  <p:pic>
                    <p:nvPicPr>
                      <p:cNvPr id="45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1148" y="4107247"/>
                        <a:ext cx="2132535" cy="373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C1635BA8-F5EB-4CBF-8579-5FDF78C7C68B}"/>
              </a:ext>
            </a:extLst>
          </p:cNvPr>
          <p:cNvSpPr/>
          <p:nvPr/>
        </p:nvSpPr>
        <p:spPr>
          <a:xfrm>
            <a:off x="13335" y="469180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注：注意题（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）根值审敛法无效：</a:t>
            </a:r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6245E200-E6B0-4AB1-8E39-A1C1E95D9F2B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5502078"/>
              </p:ext>
            </p:extLst>
          </p:nvPr>
        </p:nvGraphicFramePr>
        <p:xfrm>
          <a:off x="4749488" y="4571578"/>
          <a:ext cx="3095310" cy="944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0" name="Equation" r:id="rId56" imgW="121615200" imgH="37185600" progId="Equation.DSMT4">
                  <p:embed/>
                </p:oleObj>
              </mc:Choice>
              <mc:Fallback>
                <p:oleObj name="Equation" r:id="rId56" imgW="121615200" imgH="371856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488" y="4571578"/>
                        <a:ext cx="3095310" cy="9446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5" grpId="0"/>
      <p:bldP spid="46" grpId="0"/>
      <p:bldP spid="52" grpId="0"/>
      <p:bldP spid="24" grpId="0"/>
      <p:bldP spid="28" grpId="0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2024380" y="1551305"/>
            <a:ext cx="5095240" cy="14852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常数项级数的概念与性质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21" name="Text Box 5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692167" y="3559434"/>
            <a:ext cx="630319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6DA20D66-154F-405C-B412-660AEDBC1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06" y="3559434"/>
            <a:ext cx="6303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一、理解常数项级数收敛、发散以及收敛级数的和等概念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2F1A0C97-3713-4961-9950-CE0BF4824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06" y="4443693"/>
            <a:ext cx="63031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二、掌握级数的基本性质和级数收敛的必要条件，掌握几何级数及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p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级数的收敛与发散的条件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5" y="429260"/>
            <a:ext cx="9147175" cy="943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4000" y="370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" name="Rectangle 2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3193" y="713765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spcBef>
                <a:spcPct val="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判别级数</a:t>
            </a:r>
            <a:endParaRPr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8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693035" y="520065"/>
          <a:ext cx="1379855" cy="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3" name="Equation" r:id="rId41" imgW="925830" imgH="523875" progId="Equation.DSMT4">
                  <p:embed/>
                </p:oleObj>
              </mc:Choice>
              <mc:Fallback>
                <p:oleObj name="Equation" r:id="rId41" imgW="925830" imgH="523875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035" y="520065"/>
                        <a:ext cx="1379855" cy="77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016375" y="674053"/>
            <a:ext cx="2693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54050" y="1622616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</a:p>
        </p:txBody>
      </p:sp>
      <p:graphicFrame>
        <p:nvGraphicFramePr>
          <p:cNvPr id="11" name="Object 3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273829607"/>
              </p:ext>
            </p:extLst>
          </p:nvPr>
        </p:nvGraphicFramePr>
        <p:xfrm>
          <a:off x="6513078" y="1472678"/>
          <a:ext cx="2003743" cy="655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4" name="Equation" r:id="rId43" imgW="1594485" imgH="523875" progId="Equation.DSMT4">
                  <p:embed/>
                </p:oleObj>
              </mc:Choice>
              <mc:Fallback>
                <p:oleObj name="Equation" r:id="rId43" imgW="1594485" imgH="523875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078" y="1472678"/>
                        <a:ext cx="2003743" cy="6553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2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808239710"/>
              </p:ext>
            </p:extLst>
          </p:nvPr>
        </p:nvGraphicFramePr>
        <p:xfrm>
          <a:off x="1818079" y="1504943"/>
          <a:ext cx="4085441" cy="73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5" name="Equation" r:id="rId45" imgW="2553335" imgH="457200" progId="Equation.DSMT4">
                  <p:embed/>
                </p:oleObj>
              </mc:Choice>
              <mc:Fallback>
                <p:oleObj name="Equation" r:id="rId45" imgW="2553335" imgH="457200" progId="Equation.DSMT4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8079" y="1504943"/>
                        <a:ext cx="4085441" cy="7364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79690324"/>
              </p:ext>
            </p:extLst>
          </p:nvPr>
        </p:nvGraphicFramePr>
        <p:xfrm>
          <a:off x="5903520" y="1689980"/>
          <a:ext cx="4413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6" name="Equation" r:id="rId47" imgW="256540" imgH="189865" progId="Equation.DSMT4">
                  <p:embed/>
                </p:oleObj>
              </mc:Choice>
              <mc:Fallback>
                <p:oleObj name="Equation" r:id="rId47" imgW="256540" imgH="189865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520" y="1689980"/>
                        <a:ext cx="441325" cy="3365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9080" y="301308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7" name="Rectangle 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86080" y="428308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1" name="Rectangle 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13080" y="555308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4" name="TextBox 19"/>
          <p:cNvSpPr txBox="1"/>
          <p:nvPr>
            <p:custDataLst>
              <p:tags r:id="rId14"/>
            </p:custDataLst>
          </p:nvPr>
        </p:nvSpPr>
        <p:spPr>
          <a:xfrm>
            <a:off x="710838" y="2547404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</a:p>
        </p:txBody>
      </p:sp>
      <p:sp>
        <p:nvSpPr>
          <p:cNvPr id="25" name="TextBox 20"/>
          <p:cNvSpPr txBox="1"/>
          <p:nvPr>
            <p:custDataLst>
              <p:tags r:id="rId15"/>
            </p:custDataLst>
          </p:nvPr>
        </p:nvSpPr>
        <p:spPr>
          <a:xfrm>
            <a:off x="1844482" y="2548694"/>
            <a:ext cx="22618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用比较审敛法：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063966563"/>
              </p:ext>
            </p:extLst>
          </p:nvPr>
        </p:nvGraphicFramePr>
        <p:xfrm>
          <a:off x="4052545" y="2457605"/>
          <a:ext cx="846713" cy="641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7" name="Equation" r:id="rId49" imgW="25908000" imgH="19812000" progId="Equation.DSMT4">
                  <p:embed/>
                </p:oleObj>
              </mc:Choice>
              <mc:Fallback>
                <p:oleObj name="Equation" r:id="rId49" imgW="25908000" imgH="19812000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545" y="2457605"/>
                        <a:ext cx="846713" cy="64126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216370699"/>
              </p:ext>
            </p:extLst>
          </p:nvPr>
        </p:nvGraphicFramePr>
        <p:xfrm>
          <a:off x="4948575" y="2415629"/>
          <a:ext cx="1423315" cy="72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8" name="Equation" r:id="rId51" imgW="20421600" imgH="10363200" progId="Equation.DSMT4">
                  <p:embed/>
                </p:oleObj>
              </mc:Choice>
              <mc:Fallback>
                <p:oleObj name="Equation" r:id="rId51" imgW="20421600" imgH="103632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575" y="2415629"/>
                        <a:ext cx="1423315" cy="725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380539443"/>
              </p:ext>
            </p:extLst>
          </p:nvPr>
        </p:nvGraphicFramePr>
        <p:xfrm>
          <a:off x="6474120" y="2381508"/>
          <a:ext cx="2042701" cy="72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9" name="Equation" r:id="rId53" imgW="30175200" imgH="10668000" progId="Equation.DSMT4">
                  <p:embed/>
                </p:oleObj>
              </mc:Choice>
              <mc:Fallback>
                <p:oleObj name="Equation" r:id="rId53" imgW="30175200" imgH="10668000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4120" y="2381508"/>
                        <a:ext cx="2042701" cy="725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/>
          <p:nvPr>
            <p:custDataLst>
              <p:tags r:id="rId1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20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32" name="矩形 31"/>
          <p:cNvSpPr/>
          <p:nvPr>
            <p:custDataLst>
              <p:tags r:id="rId21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33" name="矩形 32"/>
          <p:cNvSpPr/>
          <p:nvPr>
            <p:custDataLst>
              <p:tags r:id="rId22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21678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三.根值审敛法及其它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9E56DE-0D0C-4556-8059-484A8207D5AC}"/>
              </a:ext>
            </a:extLst>
          </p:cNvPr>
          <p:cNvSpPr/>
          <p:nvPr/>
        </p:nvSpPr>
        <p:spPr>
          <a:xfrm>
            <a:off x="-20955" y="3174070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注：本题用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比值审敛法无效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EDC7F146-0F79-4866-AB8D-FB13699DA407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823003854"/>
              </p:ext>
            </p:extLst>
          </p:nvPr>
        </p:nvGraphicFramePr>
        <p:xfrm>
          <a:off x="49132" y="3689315"/>
          <a:ext cx="2468157" cy="63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0" name="Equation" r:id="rId55" imgW="92049600" imgH="23469600" progId="Equation.DSMT4">
                  <p:embed/>
                </p:oleObj>
              </mc:Choice>
              <mc:Fallback>
                <p:oleObj name="Equation" r:id="rId55" imgW="92049600" imgH="234696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2" y="3689315"/>
                        <a:ext cx="2468157" cy="6307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2">
            <a:extLst>
              <a:ext uri="{FF2B5EF4-FFF2-40B4-BE49-F238E27FC236}">
                <a16:creationId xmlns:a16="http://schemas.microsoft.com/office/drawing/2014/main" id="{5C704851-3B2A-4795-99BE-7F574039837B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2561590" y="3761121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78968D03-06A4-4AD5-8E3D-8F85897C0877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227860058"/>
              </p:ext>
            </p:extLst>
          </p:nvPr>
        </p:nvGraphicFramePr>
        <p:xfrm>
          <a:off x="3031527" y="3717304"/>
          <a:ext cx="1113609" cy="550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1" name="Equation" r:id="rId57" imgW="40233600" imgH="20116800" progId="Equation.DSMT4">
                  <p:embed/>
                </p:oleObj>
              </mc:Choice>
              <mc:Fallback>
                <p:oleObj name="Equation" r:id="rId57" imgW="40233600" imgH="201168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527" y="3717304"/>
                        <a:ext cx="1113609" cy="55006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C0068EE0-CA53-444E-90A0-AAF0CBC74A1D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614667414"/>
              </p:ext>
            </p:extLst>
          </p:nvPr>
        </p:nvGraphicFramePr>
        <p:xfrm>
          <a:off x="4168628" y="3713700"/>
          <a:ext cx="1231712" cy="57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2" name="Equation" r:id="rId59" imgW="42367200" imgH="19812000" progId="Equation.DSMT4">
                  <p:embed/>
                </p:oleObj>
              </mc:Choice>
              <mc:Fallback>
                <p:oleObj name="Equation" r:id="rId59" imgW="42367200" imgH="198120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628" y="3713700"/>
                        <a:ext cx="1231712" cy="571236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B8B4FA6-D433-478E-9D2C-4E2A92E914B5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256906623"/>
              </p:ext>
            </p:extLst>
          </p:nvPr>
        </p:nvGraphicFramePr>
        <p:xfrm>
          <a:off x="5498956" y="3710940"/>
          <a:ext cx="1706881" cy="582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3" name="Equation" r:id="rId61" imgW="64617600" imgH="22250400" progId="Equation.DSMT4">
                  <p:embed/>
                </p:oleObj>
              </mc:Choice>
              <mc:Fallback>
                <p:oleObj name="Equation" r:id="rId61" imgW="64617600" imgH="22250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956" y="3710940"/>
                        <a:ext cx="1706881" cy="5821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9">
            <a:extLst>
              <a:ext uri="{FF2B5EF4-FFF2-40B4-BE49-F238E27FC236}">
                <a16:creationId xmlns:a16="http://schemas.microsoft.com/office/drawing/2014/main" id="{EDA26253-EF8B-4725-82E6-BB1312478BD6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267147" y="37563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振荡型发散</a:t>
            </a: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67154BBF-F817-44E5-87AC-BAB36C646A73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963818" y="5121785"/>
            <a:ext cx="1873885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比较审敛法</a:t>
            </a: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49892F5B-3221-408C-AB46-1DCAC665FFD1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568770" y="5121988"/>
            <a:ext cx="1706880" cy="46037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根值审敛法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DE4DDEC4-2AF5-42A7-902B-2DF8E269CE3E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948517" y="5100136"/>
            <a:ext cx="1706880" cy="46037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比值审敛法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499E517-575D-4CDF-B6FC-DC78A0EA9DCA}"/>
              </a:ext>
            </a:extLst>
          </p:cNvPr>
          <p:cNvCxnSpPr>
            <a:stCxn id="43" idx="3"/>
          </p:cNvCxnSpPr>
          <p:nvPr>
            <p:custDataLst>
              <p:tags r:id="rId33"/>
            </p:custDataLst>
          </p:nvPr>
        </p:nvCxnSpPr>
        <p:spPr>
          <a:xfrm>
            <a:off x="2837877" y="5352483"/>
            <a:ext cx="616593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B165FC9-6D3D-4CF9-AA50-3B58386D2235}"/>
              </a:ext>
            </a:extLst>
          </p:cNvPr>
          <p:cNvCxnSpPr/>
          <p:nvPr>
            <p:custDataLst>
              <p:tags r:id="rId34"/>
            </p:custDataLst>
          </p:nvPr>
        </p:nvCxnSpPr>
        <p:spPr>
          <a:xfrm>
            <a:off x="5303787" y="5352483"/>
            <a:ext cx="616593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8">
            <a:extLst>
              <a:ext uri="{FF2B5EF4-FFF2-40B4-BE49-F238E27FC236}">
                <a16:creationId xmlns:a16="http://schemas.microsoft.com/office/drawing/2014/main" id="{50E32BFC-AC9C-4CB9-97FB-6EAD9D782067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574239" y="556720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细</a:t>
            </a:r>
          </a:p>
        </p:txBody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53184916-82EC-489A-8ECE-F7E6D7674CFD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6466523" y="5527297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粗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6CAAFDA2-812F-44DA-B4C3-0F0CB141753C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-6332" y="4548659"/>
            <a:ext cx="248021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一般结论：</a:t>
            </a:r>
          </a:p>
        </p:txBody>
      </p:sp>
      <p:graphicFrame>
        <p:nvGraphicFramePr>
          <p:cNvPr id="52" name="Object 32">
            <a:extLst>
              <a:ext uri="{FF2B5EF4-FFF2-40B4-BE49-F238E27FC236}">
                <a16:creationId xmlns:a16="http://schemas.microsoft.com/office/drawing/2014/main" id="{3FD63BDA-36BE-4521-A810-53042265801A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381747444"/>
              </p:ext>
            </p:extLst>
          </p:nvPr>
        </p:nvGraphicFramePr>
        <p:xfrm>
          <a:off x="963818" y="5994586"/>
          <a:ext cx="6691579" cy="676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" name="Equation" r:id="rId63" imgW="4305240" imgH="431640" progId="Equation.DSMT4">
                  <p:embed/>
                </p:oleObj>
              </mc:Choice>
              <mc:Fallback>
                <p:oleObj name="Equation" r:id="rId63" imgW="4305240" imgH="431640" progId="Equation.DSMT4">
                  <p:embed/>
                  <p:pic>
                    <p:nvPicPr>
                      <p:cNvPr id="1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818" y="5994586"/>
                        <a:ext cx="6691579" cy="6768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9" grpId="0" autoUpdateAnimBg="0"/>
      <p:bldP spid="24" grpId="0" bldLvl="0"/>
      <p:bldP spid="25" grpId="0" bldLvl="0"/>
      <p:bldP spid="34" grpId="0" animBg="1"/>
      <p:bldP spid="36" grpId="0"/>
      <p:bldP spid="41" grpId="0"/>
      <p:bldP spid="43" grpId="0" bldLvl="0" animBg="1"/>
      <p:bldP spid="45" grpId="0" bldLvl="0" animBg="1"/>
      <p:bldP spid="46" grpId="0" bldLvl="0" animBg="1"/>
      <p:bldP spid="49" grpId="0"/>
      <p:bldP spid="50" grpId="0"/>
      <p:bldP spid="51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611560" y="1085226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设正项级数          满足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12910648"/>
              </p:ext>
            </p:extLst>
          </p:nvPr>
        </p:nvGraphicFramePr>
        <p:xfrm>
          <a:off x="2594145" y="953681"/>
          <a:ext cx="618827" cy="731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08" name="Equation" r:id="rId30" imgW="18288000" imgH="21945600" progId="Equation.DSMT4">
                  <p:embed/>
                </p:oleObj>
              </mc:Choice>
              <mc:Fallback>
                <p:oleObj name="Equation" r:id="rId30" imgW="18288000" imgH="219456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145" y="953681"/>
                        <a:ext cx="618827" cy="7314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30213724"/>
              </p:ext>
            </p:extLst>
          </p:nvPr>
        </p:nvGraphicFramePr>
        <p:xfrm>
          <a:off x="3867594" y="1128957"/>
          <a:ext cx="2461007" cy="36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09" name="Equation" r:id="rId32" imgW="69189600" imgH="10363200" progId="Equation.DSMT4">
                  <p:embed/>
                </p:oleObj>
              </mc:Choice>
              <mc:Fallback>
                <p:oleObj name="Equation" r:id="rId32" imgW="69189600" imgH="103632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594" y="1128957"/>
                        <a:ext cx="2461007" cy="3686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7"/>
          <p:cNvSpPr txBox="1"/>
          <p:nvPr>
            <p:custDataLst>
              <p:tags r:id="rId5"/>
            </p:custDataLst>
          </p:nvPr>
        </p:nvSpPr>
        <p:spPr>
          <a:xfrm>
            <a:off x="992562" y="1718888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56857164"/>
              </p:ext>
            </p:extLst>
          </p:nvPr>
        </p:nvGraphicFramePr>
        <p:xfrm>
          <a:off x="1461778" y="1640381"/>
          <a:ext cx="506695" cy="59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0" name="Equation" r:id="rId34" imgW="18288000" imgH="21945600" progId="Equation.DSMT4">
                  <p:embed/>
                </p:oleObj>
              </mc:Choice>
              <mc:Fallback>
                <p:oleObj name="Equation" r:id="rId34" imgW="18288000" imgH="219456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778" y="1640381"/>
                        <a:ext cx="506695" cy="5989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1"/>
          <p:cNvSpPr txBox="1"/>
          <p:nvPr>
            <p:custDataLst>
              <p:tags r:id="rId7"/>
            </p:custDataLst>
          </p:nvPr>
        </p:nvSpPr>
        <p:spPr>
          <a:xfrm>
            <a:off x="1947354" y="1696138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的敛散性为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</a:p>
        </p:txBody>
      </p:sp>
      <p:sp>
        <p:nvSpPr>
          <p:cNvPr id="21" name="TextBox 12"/>
          <p:cNvSpPr txBox="1"/>
          <p:nvPr>
            <p:custDataLst>
              <p:tags r:id="rId8"/>
            </p:custDataLst>
          </p:nvPr>
        </p:nvSpPr>
        <p:spPr>
          <a:xfrm>
            <a:off x="1033519" y="235943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24" name="TextBox 13"/>
          <p:cNvSpPr txBox="1"/>
          <p:nvPr>
            <p:custDataLst>
              <p:tags r:id="rId9"/>
            </p:custDataLst>
          </p:nvPr>
        </p:nvSpPr>
        <p:spPr>
          <a:xfrm>
            <a:off x="611560" y="2819807"/>
            <a:ext cx="734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下列正项级数中收敛的是（填序号）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547860356"/>
              </p:ext>
            </p:extLst>
          </p:nvPr>
        </p:nvGraphicFramePr>
        <p:xfrm>
          <a:off x="944246" y="3360822"/>
          <a:ext cx="1493368" cy="731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1" name="Equation" r:id="rId36" imgW="44500800" imgH="21945600" progId="Equation.DSMT4">
                  <p:embed/>
                </p:oleObj>
              </mc:Choice>
              <mc:Fallback>
                <p:oleObj name="Equation" r:id="rId36" imgW="44500800" imgH="219456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246" y="3360822"/>
                        <a:ext cx="1493368" cy="7319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509105"/>
              </p:ext>
            </p:extLst>
          </p:nvPr>
        </p:nvGraphicFramePr>
        <p:xfrm>
          <a:off x="3630295" y="3360822"/>
          <a:ext cx="1174115" cy="639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2" name="Equation" r:id="rId38" imgW="40233600" imgH="21945600" progId="Equation.DSMT4">
                  <p:embed/>
                </p:oleObj>
              </mc:Choice>
              <mc:Fallback>
                <p:oleObj name="Equation" r:id="rId38" imgW="40233600" imgH="21945600" progId="Equation.DSMT4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295" y="3360822"/>
                        <a:ext cx="1174115" cy="6390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900496387"/>
              </p:ext>
            </p:extLst>
          </p:nvPr>
        </p:nvGraphicFramePr>
        <p:xfrm>
          <a:off x="5949950" y="3360822"/>
          <a:ext cx="1655706" cy="72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3" name="Equation" r:id="rId40" imgW="49987200" imgH="21945600" progId="Equation.DSMT4">
                  <p:embed/>
                </p:oleObj>
              </mc:Choice>
              <mc:Fallback>
                <p:oleObj name="Equation" r:id="rId40" imgW="49987200" imgH="21945600" progId="Equation.DSMT4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3360822"/>
                        <a:ext cx="1655706" cy="7212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00070429"/>
              </p:ext>
            </p:extLst>
          </p:nvPr>
        </p:nvGraphicFramePr>
        <p:xfrm>
          <a:off x="944246" y="4267895"/>
          <a:ext cx="1321212" cy="685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4" name="Equation" r:id="rId42" imgW="42062400" imgH="21945600" progId="Equation.DSMT4">
                  <p:embed/>
                </p:oleObj>
              </mc:Choice>
              <mc:Fallback>
                <p:oleObj name="Equation" r:id="rId42" imgW="42062400" imgH="21945600" progId="Equation.DSMT4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246" y="4267895"/>
                        <a:ext cx="1321212" cy="6851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95062674"/>
              </p:ext>
            </p:extLst>
          </p:nvPr>
        </p:nvGraphicFramePr>
        <p:xfrm>
          <a:off x="3630295" y="4267895"/>
          <a:ext cx="1097915" cy="720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5" name="Equation" r:id="rId44" imgW="33528000" imgH="21945600" progId="Equation.DSMT4">
                  <p:embed/>
                </p:oleObj>
              </mc:Choice>
              <mc:Fallback>
                <p:oleObj name="Equation" r:id="rId44" imgW="33528000" imgH="21945600" progId="Equation.DSMT4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295" y="4267895"/>
                        <a:ext cx="1097915" cy="7202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433193862"/>
              </p:ext>
            </p:extLst>
          </p:nvPr>
        </p:nvGraphicFramePr>
        <p:xfrm>
          <a:off x="6070513" y="4268531"/>
          <a:ext cx="977352" cy="68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6" name="Equation" r:id="rId46" imgW="31089600" imgH="21945600" progId="Equation.DSMT4">
                  <p:embed/>
                </p:oleObj>
              </mc:Choice>
              <mc:Fallback>
                <p:oleObj name="Equation" r:id="rId46" imgW="31089600" imgH="21945600" progId="Equation.DSMT4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513" y="4268531"/>
                        <a:ext cx="977352" cy="6845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26"/>
          <p:cNvSpPr txBox="1"/>
          <p:nvPr>
            <p:custDataLst>
              <p:tags r:id="rId16"/>
            </p:custDataLst>
          </p:nvPr>
        </p:nvSpPr>
        <p:spPr>
          <a:xfrm>
            <a:off x="992562" y="5128244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38" name="TextBox 27"/>
          <p:cNvSpPr txBox="1"/>
          <p:nvPr>
            <p:custDataLst>
              <p:tags r:id="rId17"/>
            </p:custDataLst>
          </p:nvPr>
        </p:nvSpPr>
        <p:spPr>
          <a:xfrm>
            <a:off x="4311311" y="1718888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39" name="TextBox 28"/>
          <p:cNvSpPr txBox="1"/>
          <p:nvPr>
            <p:custDataLst>
              <p:tags r:id="rId18"/>
            </p:custDataLst>
          </p:nvPr>
        </p:nvSpPr>
        <p:spPr>
          <a:xfrm>
            <a:off x="2360715" y="5128244"/>
            <a:ext cx="2468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0" name="任意多边形 39"/>
          <p:cNvSpPr/>
          <p:nvPr>
            <p:custDataLst>
              <p:tags r:id="rId19"/>
            </p:custDataLst>
          </p:nvPr>
        </p:nvSpPr>
        <p:spPr>
          <a:xfrm>
            <a:off x="6344920" y="3390667"/>
            <a:ext cx="746760" cy="937895"/>
          </a:xfrm>
          <a:custGeom>
            <a:avLst/>
            <a:gdLst>
              <a:gd name="connsiteX0" fmla="*/ 0 w 1296237"/>
              <a:gd name="connsiteY0" fmla="*/ 844061 h 1106231"/>
              <a:gd name="connsiteX1" fmla="*/ 472273 w 1296237"/>
              <a:gd name="connsiteY1" fmla="*/ 1095270 h 1106231"/>
              <a:gd name="connsiteX2" fmla="*/ 874207 w 1296237"/>
              <a:gd name="connsiteY2" fmla="*/ 522514 h 1106231"/>
              <a:gd name="connsiteX3" fmla="*/ 1296237 w 1296237"/>
              <a:gd name="connsiteY3" fmla="*/ 0 h 1106231"/>
              <a:gd name="connsiteX4" fmla="*/ 1296237 w 1296237"/>
              <a:gd name="connsiteY4" fmla="*/ 0 h 110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237" h="1106231">
                <a:moveTo>
                  <a:pt x="0" y="844061"/>
                </a:moveTo>
                <a:cubicBezTo>
                  <a:pt x="163286" y="996461"/>
                  <a:pt x="326572" y="1148861"/>
                  <a:pt x="472273" y="1095270"/>
                </a:cubicBezTo>
                <a:cubicBezTo>
                  <a:pt x="617974" y="1041679"/>
                  <a:pt x="736880" y="705059"/>
                  <a:pt x="874207" y="522514"/>
                </a:cubicBezTo>
                <a:cubicBezTo>
                  <a:pt x="1011534" y="339969"/>
                  <a:pt x="1296237" y="0"/>
                  <a:pt x="1296237" y="0"/>
                </a:cubicBezTo>
                <a:lnTo>
                  <a:pt x="1296237" y="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任意多边形 45"/>
          <p:cNvSpPr/>
          <p:nvPr>
            <p:custDataLst>
              <p:tags r:id="rId20"/>
            </p:custDataLst>
          </p:nvPr>
        </p:nvSpPr>
        <p:spPr>
          <a:xfrm>
            <a:off x="1907540" y="4102160"/>
            <a:ext cx="746760" cy="937895"/>
          </a:xfrm>
          <a:custGeom>
            <a:avLst/>
            <a:gdLst>
              <a:gd name="connsiteX0" fmla="*/ 0 w 1296237"/>
              <a:gd name="connsiteY0" fmla="*/ 844061 h 1106231"/>
              <a:gd name="connsiteX1" fmla="*/ 472273 w 1296237"/>
              <a:gd name="connsiteY1" fmla="*/ 1095270 h 1106231"/>
              <a:gd name="connsiteX2" fmla="*/ 874207 w 1296237"/>
              <a:gd name="connsiteY2" fmla="*/ 522514 h 1106231"/>
              <a:gd name="connsiteX3" fmla="*/ 1296237 w 1296237"/>
              <a:gd name="connsiteY3" fmla="*/ 0 h 1106231"/>
              <a:gd name="connsiteX4" fmla="*/ 1296237 w 1296237"/>
              <a:gd name="connsiteY4" fmla="*/ 0 h 110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237" h="1106231">
                <a:moveTo>
                  <a:pt x="0" y="844061"/>
                </a:moveTo>
                <a:cubicBezTo>
                  <a:pt x="163286" y="996461"/>
                  <a:pt x="326572" y="1148861"/>
                  <a:pt x="472273" y="1095270"/>
                </a:cubicBezTo>
                <a:cubicBezTo>
                  <a:pt x="617974" y="1041679"/>
                  <a:pt x="736880" y="705059"/>
                  <a:pt x="874207" y="522514"/>
                </a:cubicBezTo>
                <a:cubicBezTo>
                  <a:pt x="1011534" y="339969"/>
                  <a:pt x="1296237" y="0"/>
                  <a:pt x="1296237" y="0"/>
                </a:cubicBezTo>
                <a:lnTo>
                  <a:pt x="1296237" y="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任意多边形 46"/>
          <p:cNvSpPr/>
          <p:nvPr>
            <p:custDataLst>
              <p:tags r:id="rId21"/>
            </p:custDataLst>
          </p:nvPr>
        </p:nvSpPr>
        <p:spPr>
          <a:xfrm>
            <a:off x="6599555" y="4134545"/>
            <a:ext cx="746760" cy="937895"/>
          </a:xfrm>
          <a:custGeom>
            <a:avLst/>
            <a:gdLst>
              <a:gd name="connsiteX0" fmla="*/ 0 w 1296237"/>
              <a:gd name="connsiteY0" fmla="*/ 844061 h 1106231"/>
              <a:gd name="connsiteX1" fmla="*/ 472273 w 1296237"/>
              <a:gd name="connsiteY1" fmla="*/ 1095270 h 1106231"/>
              <a:gd name="connsiteX2" fmla="*/ 874207 w 1296237"/>
              <a:gd name="connsiteY2" fmla="*/ 522514 h 1106231"/>
              <a:gd name="connsiteX3" fmla="*/ 1296237 w 1296237"/>
              <a:gd name="connsiteY3" fmla="*/ 0 h 1106231"/>
              <a:gd name="connsiteX4" fmla="*/ 1296237 w 1296237"/>
              <a:gd name="connsiteY4" fmla="*/ 0 h 110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237" h="1106231">
                <a:moveTo>
                  <a:pt x="0" y="844061"/>
                </a:moveTo>
                <a:cubicBezTo>
                  <a:pt x="163286" y="996461"/>
                  <a:pt x="326572" y="1148861"/>
                  <a:pt x="472273" y="1095270"/>
                </a:cubicBezTo>
                <a:cubicBezTo>
                  <a:pt x="617974" y="1041679"/>
                  <a:pt x="736880" y="705059"/>
                  <a:pt x="874207" y="522514"/>
                </a:cubicBezTo>
                <a:cubicBezTo>
                  <a:pt x="1011534" y="339969"/>
                  <a:pt x="1296237" y="0"/>
                  <a:pt x="1296237" y="0"/>
                </a:cubicBezTo>
                <a:lnTo>
                  <a:pt x="1296237" y="0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矩形 58"/>
          <p:cNvSpPr/>
          <p:nvPr>
            <p:custDataLst>
              <p:tags r:id="rId22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10.1.2</a:t>
            </a:r>
          </a:p>
        </p:txBody>
      </p:sp>
      <p:sp>
        <p:nvSpPr>
          <p:cNvPr id="56" name="矩形 55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717004-BC78-4028-96DF-0C0D27B7F65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C5B0D72-DDA4-4341-8FB8-068F4B439592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2B2AAE-4A0D-4E78-BC0B-0454571B38C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AEA1B2-EBC9-45C2-B106-F62E3D608AB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1" grpId="0"/>
      <p:bldP spid="37" grpId="0"/>
      <p:bldP spid="38" grpId="0"/>
      <p:bldP spid="39" grpId="0"/>
      <p:bldP spid="40" grpId="0" bldLvl="0" animBg="1"/>
      <p:bldP spid="46" grpId="0" bldLvl="0" animBg="1"/>
      <p:bldP spid="4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2075180" y="1551305"/>
            <a:ext cx="5015230" cy="225361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10.1.3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任意项级数的绝对收敛与条件收敛性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042060" y="406031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5">
            <a:hlinkClick r:id="rId7" action="ppaction://hlinksldjump"/>
            <a:extLst>
              <a:ext uri="{FF2B5EF4-FFF2-40B4-BE49-F238E27FC236}">
                <a16:creationId xmlns:a16="http://schemas.microsoft.com/office/drawing/2014/main" id="{32114319-52C6-40EE-82E1-186C07DE0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06" y="4632182"/>
            <a:ext cx="6303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一、理解任意项级数绝对收敛与条件收敛的概念，以及它们之间的关系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Text Box 5">
            <a:hlinkClick r:id="rId7" action="ppaction://hlinksldjump"/>
            <a:extLst>
              <a:ext uri="{FF2B5EF4-FFF2-40B4-BE49-F238E27FC236}">
                <a16:creationId xmlns:a16="http://schemas.microsoft.com/office/drawing/2014/main" id="{719ABFA4-F248-4445-8CDC-CC22A3264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206" y="5664242"/>
            <a:ext cx="6303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二、掌握交错级数的莱布尼茨审敛法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8">
            <a:extLst>
              <a:ext uri="{FF2B5EF4-FFF2-40B4-BE49-F238E27FC236}">
                <a16:creationId xmlns:a16="http://schemas.microsoft.com/office/drawing/2014/main" id="{EA937B1B-FC13-451F-AFFB-8EAB6CADE01A}"/>
              </a:ext>
            </a:extLst>
          </p:cNvPr>
          <p:cNvSpPr txBox="1"/>
          <p:nvPr/>
        </p:nvSpPr>
        <p:spPr>
          <a:xfrm>
            <a:off x="5920" y="3653765"/>
            <a:ext cx="9138079" cy="25526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4FDC76B-A99D-48CD-A615-AE18FF68B3BD}"/>
              </a:ext>
            </a:extLst>
          </p:cNvPr>
          <p:cNvSpPr txBox="1"/>
          <p:nvPr/>
        </p:nvSpPr>
        <p:spPr>
          <a:xfrm>
            <a:off x="16560" y="3679184"/>
            <a:ext cx="47705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10.1.6 (</a:t>
            </a:r>
            <a:r>
              <a:rPr lang="en-US" altLang="zh-CN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Leibnitz</a:t>
            </a:r>
            <a:r>
              <a:rPr lang="zh-CN" alt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判别法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B99A911B-93F8-4B1D-B0C7-34B8184909CD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-635" y="1809728"/>
                <a:ext cx="9114790" cy="1200329"/>
              </a:xfrm>
              <a:prstGeom prst="rect">
                <a:avLst/>
              </a:prstGeom>
              <a:solidFill>
                <a:srgbClr val="FFDDD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ar-A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b="1" dirty="0">
                    <a:solidFill>
                      <a:schemeClr val="tx1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则各项符号正负相间的级数</a:t>
                </a:r>
                <a:endParaRPr lang="en-US" altLang="zh-CN" sz="2400" b="1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400" b="1" dirty="0">
                  <a:solidFill>
                    <a:schemeClr val="tx1"/>
                  </a:solidFill>
                  <a:highlight>
                    <a:srgbClr val="FFFF00"/>
                  </a:highligh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just"/>
                <a:endParaRPr lang="zh-CN" altLang="en-US" sz="2400" b="1" dirty="0">
                  <a:solidFill>
                    <a:schemeClr val="tx1"/>
                  </a:solidFill>
                  <a:highlight>
                    <a:srgbClr val="FFFF00"/>
                  </a:highligh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TextBox 8">
                <a:extLst>
                  <a:ext uri="{FF2B5EF4-FFF2-40B4-BE49-F238E27FC236}">
                    <a16:creationId xmlns:a16="http://schemas.microsoft.com/office/drawing/2014/main" id="{B99A911B-93F8-4B1D-B0C7-34B818490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-635" y="1809728"/>
                <a:ext cx="9114790" cy="1200329"/>
              </a:xfrm>
              <a:prstGeom prst="rect">
                <a:avLst/>
              </a:prstGeom>
              <a:blipFill>
                <a:blip r:embed="rId26"/>
                <a:stretch>
                  <a:fillRect t="-4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8">
            <a:extLst>
              <a:ext uri="{FF2B5EF4-FFF2-40B4-BE49-F238E27FC236}">
                <a16:creationId xmlns:a16="http://schemas.microsoft.com/office/drawing/2014/main" id="{403FC1D4-5317-4FB2-93D9-978106E8E38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635" y="1185880"/>
            <a:ext cx="401701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交错级数的定义：</a:t>
            </a:r>
            <a:endParaRPr lang="zh-CN" altLang="en-US" sz="2800" b="1" dirty="0">
              <a:solidFill>
                <a:schemeClr val="tx1"/>
              </a:solidFill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455295"/>
            <a:ext cx="402526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一.交错级数及其审敛法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27218019"/>
              </p:ext>
            </p:extLst>
          </p:nvPr>
        </p:nvGraphicFramePr>
        <p:xfrm>
          <a:off x="2863392" y="2207009"/>
          <a:ext cx="3508337" cy="383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7" name="Equation" r:id="rId27" imgW="5575300" imgH="613410" progId="Equation.3">
                  <p:embed/>
                </p:oleObj>
              </mc:Choice>
              <mc:Fallback>
                <p:oleObj name="Equation" r:id="rId27" imgW="5575300" imgH="613410" progId="Equation.3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92" y="2207009"/>
                        <a:ext cx="3508337" cy="3838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531" y="2538926"/>
            <a:ext cx="24820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交错级数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 Box 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87153" y="3742946"/>
            <a:ext cx="373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若交错级数满足条件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7405" y="540435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则级数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89550967"/>
              </p:ext>
            </p:extLst>
          </p:nvPr>
        </p:nvGraphicFramePr>
        <p:xfrm>
          <a:off x="1076931" y="4356642"/>
          <a:ext cx="3408638" cy="355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8" name="Equation" r:id="rId29" imgW="4995545" imgH="523875" progId="Equation.3">
                  <p:embed/>
                </p:oleObj>
              </mc:Choice>
              <mc:Fallback>
                <p:oleObj name="Equation" r:id="rId29" imgW="4995545" imgH="523875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931" y="4356642"/>
                        <a:ext cx="3408638" cy="3552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098839146"/>
              </p:ext>
            </p:extLst>
          </p:nvPr>
        </p:nvGraphicFramePr>
        <p:xfrm>
          <a:off x="1076931" y="4828648"/>
          <a:ext cx="1786461" cy="474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9" name="Equation" r:id="rId31" imgW="2910205" imgH="769620" progId="Equation.3">
                  <p:embed/>
                </p:oleObj>
              </mc:Choice>
              <mc:Fallback>
                <p:oleObj name="Equation" r:id="rId31" imgW="2910205" imgH="769620" progId="Equation.3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931" y="4828648"/>
                        <a:ext cx="1786461" cy="4748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491517808"/>
              </p:ext>
            </p:extLst>
          </p:nvPr>
        </p:nvGraphicFramePr>
        <p:xfrm>
          <a:off x="1160081" y="5349337"/>
          <a:ext cx="1196022" cy="68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0" name="Equation" r:id="rId33" imgW="2141220" imgH="1215390" progId="Equation.3">
                  <p:embed/>
                </p:oleObj>
              </mc:Choice>
              <mc:Fallback>
                <p:oleObj name="Equation" r:id="rId33" imgW="2141220" imgH="1215390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081" y="5349337"/>
                        <a:ext cx="1196022" cy="6814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356102" y="5427938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且其和 </a:t>
            </a:r>
          </a:p>
        </p:txBody>
      </p:sp>
      <p:graphicFrame>
        <p:nvGraphicFramePr>
          <p:cNvPr id="45" name="Object 1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940556405"/>
              </p:ext>
            </p:extLst>
          </p:nvPr>
        </p:nvGraphicFramePr>
        <p:xfrm>
          <a:off x="4303789" y="5515827"/>
          <a:ext cx="795513" cy="34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1" name="Equation" r:id="rId35" imgW="1193165" imgH="523875" progId="Equation.3">
                  <p:embed/>
                </p:oleObj>
              </mc:Choice>
              <mc:Fallback>
                <p:oleObj name="Equation" r:id="rId35" imgW="1193165" imgH="523875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89" y="5515827"/>
                        <a:ext cx="795513" cy="3484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090648" y="5441637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其余项满足</a:t>
            </a:r>
          </a:p>
        </p:txBody>
      </p:sp>
      <p:graphicFrame>
        <p:nvGraphicFramePr>
          <p:cNvPr id="48" name="Object 15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399334372"/>
              </p:ext>
            </p:extLst>
          </p:nvPr>
        </p:nvGraphicFramePr>
        <p:xfrm>
          <a:off x="6718569" y="5511961"/>
          <a:ext cx="1278351" cy="36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2" name="Equation" r:id="rId37" imgW="1929130" imgH="546100" progId="Equation.3">
                  <p:embed/>
                </p:oleObj>
              </mc:Choice>
              <mc:Fallback>
                <p:oleObj name="Equation" r:id="rId37" imgW="1929130" imgH="546100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569" y="5511961"/>
                        <a:ext cx="1278351" cy="3633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24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13625" y="4317655"/>
            <a:ext cx="14478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（递减）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43</a:t>
            </a:fld>
            <a:endParaRPr lang="en-US" altLang="zh-CN" dirty="0"/>
          </a:p>
        </p:txBody>
      </p:sp>
      <p:sp>
        <p:nvSpPr>
          <p:cNvPr id="13" name="椭圆 12"/>
          <p:cNvSpPr/>
          <p:nvPr>
            <p:custDataLst>
              <p:tags r:id="rId2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E9ED08-5657-4E32-A52A-2CC510C5057B}"/>
              </a:ext>
            </a:extLst>
          </p:cNvPr>
          <p:cNvSpPr/>
          <p:nvPr/>
        </p:nvSpPr>
        <p:spPr>
          <a:xfrm>
            <a:off x="6987464" y="759780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Leibnitz</a:t>
            </a:r>
          </a:p>
          <a:p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1646-1716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7F56F1F-CD39-4F69-A766-01AD6FC52ED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84" y="444417"/>
            <a:ext cx="1037516" cy="1365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bldLvl="0" animBg="1"/>
      <p:bldP spid="24" grpId="0" bldLvl="0" animBg="1"/>
      <p:bldP spid="7" grpId="0" autoUpdateAnimBg="0"/>
      <p:bldP spid="10" grpId="0" autoUpdateAnimBg="0"/>
      <p:bldP spid="11" grpId="0" autoUpdateAnimBg="0"/>
      <p:bldP spid="17" grpId="0" autoUpdateAnimBg="0"/>
      <p:bldP spid="46" grpId="0" autoUpdateAnimBg="0"/>
      <p:bldP spid="52" grpId="0" bldLvl="0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0539" y="487243"/>
            <a:ext cx="91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29994188"/>
              </p:ext>
            </p:extLst>
          </p:nvPr>
        </p:nvGraphicFramePr>
        <p:xfrm>
          <a:off x="1683974" y="547250"/>
          <a:ext cx="5611495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4" name="Equation" r:id="rId33" imgW="150571200" imgH="10363200" progId="Equation.DSMT4">
                  <p:embed/>
                </p:oleObj>
              </mc:Choice>
              <mc:Fallback>
                <p:oleObj name="Equation" r:id="rId33" imgW="150571200" imgH="10363200" progId="Equation.DSMT4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3974" y="547250"/>
                        <a:ext cx="5611495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56229706"/>
              </p:ext>
            </p:extLst>
          </p:nvPr>
        </p:nvGraphicFramePr>
        <p:xfrm>
          <a:off x="972774" y="1113999"/>
          <a:ext cx="611124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5" name="Equation" r:id="rId35" imgW="163982400" imgH="10363200" progId="Equation.DSMT4">
                  <p:embed/>
                </p:oleObj>
              </mc:Choice>
              <mc:Fallback>
                <p:oleObj name="Equation" r:id="rId35" imgW="163982400" imgH="10363200" progId="Equation.DSMT4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774" y="1113999"/>
                        <a:ext cx="6111240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67601879"/>
              </p:ext>
            </p:extLst>
          </p:nvPr>
        </p:nvGraphicFramePr>
        <p:xfrm>
          <a:off x="7875633" y="1147864"/>
          <a:ext cx="59118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6" name="Equation" r:id="rId37" imgW="15849600" imgH="10363200" progId="Equation.DSMT4">
                  <p:embed/>
                </p:oleObj>
              </mc:Choice>
              <mc:Fallback>
                <p:oleObj name="Equation" r:id="rId37" imgW="15849600" imgH="10363200" progId="Equation.DSMT4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633" y="1147864"/>
                        <a:ext cx="591185" cy="3867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28973" y="1732586"/>
            <a:ext cx="3600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是单调递增有界数列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616336075"/>
              </p:ext>
            </p:extLst>
          </p:nvPr>
        </p:nvGraphicFramePr>
        <p:xfrm>
          <a:off x="280167" y="1748035"/>
          <a:ext cx="85153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7" name="Equation" r:id="rId39" imgW="24079200" imgH="11582400" progId="Equation.DSMT4">
                  <p:embed/>
                </p:oleObj>
              </mc:Choice>
              <mc:Fallback>
                <p:oleObj name="Equation" r:id="rId39" imgW="24079200" imgH="1158240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67" y="1748035"/>
                        <a:ext cx="85153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843156166"/>
              </p:ext>
            </p:extLst>
          </p:nvPr>
        </p:nvGraphicFramePr>
        <p:xfrm>
          <a:off x="4415604" y="1770278"/>
          <a:ext cx="1580655" cy="40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8" name="Equation" r:id="rId41" imgW="51511200" imgH="13106400" progId="Equation.DSMT4">
                  <p:embed/>
                </p:oleObj>
              </mc:Choice>
              <mc:Fallback>
                <p:oleObj name="Equation" r:id="rId41" imgW="51511200" imgH="13106400" progId="Equation.DSMT4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5604" y="1770278"/>
                        <a:ext cx="1580655" cy="40688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71820" y="2242485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</a:t>
            </a: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43170487"/>
              </p:ext>
            </p:extLst>
          </p:nvPr>
        </p:nvGraphicFramePr>
        <p:xfrm>
          <a:off x="2114185" y="2683791"/>
          <a:ext cx="30480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9" name="Equation" r:id="rId43" imgW="86563200" imgH="13106400" progId="Equation.DSMT4">
                  <p:embed/>
                </p:oleObj>
              </mc:Choice>
              <mc:Fallback>
                <p:oleObj name="Equation" r:id="rId43" imgW="86563200" imgH="13106400" progId="Equation.DSMT4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185" y="2683791"/>
                        <a:ext cx="3048000" cy="460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731868447"/>
              </p:ext>
            </p:extLst>
          </p:nvPr>
        </p:nvGraphicFramePr>
        <p:xfrm>
          <a:off x="5198064" y="2708273"/>
          <a:ext cx="1011871" cy="462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0" name="Equation" r:id="rId45" imgW="28651200" imgH="13106400" progId="Equation.DSMT4">
                  <p:embed/>
                </p:oleObj>
              </mc:Choice>
              <mc:Fallback>
                <p:oleObj name="Equation" r:id="rId45" imgW="28651200" imgH="1310640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8064" y="2708273"/>
                        <a:ext cx="1011871" cy="4626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2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71820" y="3162637"/>
            <a:ext cx="304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故级数收敛于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506961746"/>
              </p:ext>
            </p:extLst>
          </p:nvPr>
        </p:nvGraphicFramePr>
        <p:xfrm>
          <a:off x="2986609" y="3264129"/>
          <a:ext cx="739775" cy="37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1" name="Equation" r:id="rId47" imgW="23164800" imgH="11582400" progId="Equation.DSMT4">
                  <p:embed/>
                </p:oleObj>
              </mc:Choice>
              <mc:Fallback>
                <p:oleObj name="Equation" r:id="rId47" imgW="23164800" imgH="115824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6609" y="3264129"/>
                        <a:ext cx="739775" cy="374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78694198"/>
              </p:ext>
            </p:extLst>
          </p:nvPr>
        </p:nvGraphicFramePr>
        <p:xfrm>
          <a:off x="1131702" y="3788528"/>
          <a:ext cx="129540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2" name="Equation" r:id="rId49" imgW="36271200" imgH="10972800" progId="Equation.DSMT4">
                  <p:embed/>
                </p:oleObj>
              </mc:Choice>
              <mc:Fallback>
                <p:oleObj name="Equation" r:id="rId49" imgW="36271200" imgH="1097280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02" y="3788528"/>
                        <a:ext cx="1295400" cy="391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730245885"/>
              </p:ext>
            </p:extLst>
          </p:nvPr>
        </p:nvGraphicFramePr>
        <p:xfrm>
          <a:off x="7364684" y="612715"/>
          <a:ext cx="43307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3" name="Equation" r:id="rId51" imgW="13411200" imgH="8839200" progId="Equation.DSMT4">
                  <p:embed/>
                </p:oleObj>
              </mc:Choice>
              <mc:Fallback>
                <p:oleObj name="Equation" r:id="rId51" imgW="13411200" imgH="88392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4684" y="612715"/>
                        <a:ext cx="433070" cy="2927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371155699"/>
              </p:ext>
            </p:extLst>
          </p:nvPr>
        </p:nvGraphicFramePr>
        <p:xfrm>
          <a:off x="7115764" y="1089057"/>
          <a:ext cx="681990" cy="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4" name="Equation" r:id="rId53" imgW="892175" imgH="523875" progId="Equation.3">
                  <p:embed/>
                </p:oleObj>
              </mc:Choice>
              <mc:Fallback>
                <p:oleObj name="Equation" r:id="rId53" imgW="892175" imgH="523875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764" y="1089057"/>
                        <a:ext cx="681990" cy="397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325876983"/>
              </p:ext>
            </p:extLst>
          </p:nvPr>
        </p:nvGraphicFramePr>
        <p:xfrm>
          <a:off x="2521082" y="3788528"/>
          <a:ext cx="1219835" cy="37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5" name="Equation" r:id="rId55" imgW="34137600" imgH="10363200" progId="Equation.DSMT4">
                  <p:embed/>
                </p:oleObj>
              </mc:Choice>
              <mc:Fallback>
                <p:oleObj name="Equation" r:id="rId55" imgW="34137600" imgH="10363200" progId="Equation.DSMT4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1082" y="3788528"/>
                        <a:ext cx="1219835" cy="370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8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823491548"/>
              </p:ext>
            </p:extLst>
          </p:nvPr>
        </p:nvGraphicFramePr>
        <p:xfrm>
          <a:off x="3833411" y="3788528"/>
          <a:ext cx="26441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6" name="Equation" r:id="rId57" imgW="3613150" imgH="523875" progId="Equation.3">
                  <p:embed/>
                </p:oleObj>
              </mc:Choice>
              <mc:Fallback>
                <p:oleObj name="Equation" r:id="rId57" imgW="3613150" imgH="523875" progId="Equation.3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411" y="3788528"/>
                        <a:ext cx="264414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9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75357829"/>
              </p:ext>
            </p:extLst>
          </p:nvPr>
        </p:nvGraphicFramePr>
        <p:xfrm>
          <a:off x="489154" y="4357755"/>
          <a:ext cx="3237230" cy="40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7" name="Equation" r:id="rId59" imgW="4427220" imgH="546100" progId="Equation.3">
                  <p:embed/>
                </p:oleObj>
              </mc:Choice>
              <mc:Fallback>
                <p:oleObj name="Equation" r:id="rId59" imgW="4427220" imgH="546100" progId="Equation.3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54" y="4357755"/>
                        <a:ext cx="3237230" cy="4019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0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233572839"/>
              </p:ext>
            </p:extLst>
          </p:nvPr>
        </p:nvGraphicFramePr>
        <p:xfrm>
          <a:off x="3740917" y="4399499"/>
          <a:ext cx="76139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8" name="Equation" r:id="rId61" imgW="1036955" imgH="523875" progId="Equation.3">
                  <p:embed/>
                </p:oleObj>
              </mc:Choice>
              <mc:Fallback>
                <p:oleObj name="Equation" r:id="rId61" imgW="1036955" imgH="523875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917" y="4399499"/>
                        <a:ext cx="761392" cy="381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1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942353" y="1762748"/>
            <a:ext cx="4876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26" name="Object 22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854036157"/>
              </p:ext>
            </p:extLst>
          </p:nvPr>
        </p:nvGraphicFramePr>
        <p:xfrm>
          <a:off x="6245814" y="2748425"/>
          <a:ext cx="448469" cy="260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9" name="Equation" r:id="rId63" imgW="635635" imgH="368300" progId="Equation.3">
                  <p:embed/>
                </p:oleObj>
              </mc:Choice>
              <mc:Fallback>
                <p:oleObj name="Equation" r:id="rId63" imgW="635635" imgH="368300" progId="Equation.3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814" y="2748425"/>
                        <a:ext cx="448469" cy="2609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2"/>
          <p:cNvSpPr txBox="1"/>
          <p:nvPr>
            <p:custDataLst>
              <p:tags r:id="rId27"/>
            </p:custDataLst>
          </p:nvPr>
        </p:nvSpPr>
        <p:spPr>
          <a:xfrm>
            <a:off x="371820" y="4909138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234950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一.交错级数及其审敛法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灯片编号占位符 1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44</a:t>
            </a:fld>
            <a:endParaRPr lang="en-US" altLang="zh-CN" dirty="0"/>
          </a:p>
        </p:txBody>
      </p:sp>
      <p:sp>
        <p:nvSpPr>
          <p:cNvPr id="29" name="椭圆 28"/>
          <p:cNvSpPr/>
          <p:nvPr>
            <p:custDataLst>
              <p:tags r:id="rId30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B07FF33E-88B6-4714-B339-010B73450A5F}"/>
              </a:ext>
            </a:extLst>
          </p:cNvPr>
          <p:cNvSpPr/>
          <p:nvPr/>
        </p:nvSpPr>
        <p:spPr>
          <a:xfrm>
            <a:off x="6940429" y="3109613"/>
            <a:ext cx="2077897" cy="1359171"/>
          </a:xfrm>
          <a:prstGeom prst="cloudCallout">
            <a:avLst>
              <a:gd name="adj1" fmla="val -228438"/>
              <a:gd name="adj2" fmla="val -49609"/>
            </a:avLst>
          </a:prstGeom>
          <a:ln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还记得第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章数列极限中的</a:t>
            </a:r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拉链定理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吗？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utoUpdateAnimBg="0" advAuto="0"/>
      <p:bldP spid="13" grpId="0" autoUpdateAnimBg="0"/>
      <p:bldP spid="16" grpId="0" autoUpdateAnimBg="0"/>
      <p:bldP spid="25" grpId="0" build="p" autoUpdateAnimBg="0"/>
      <p:bldP spid="27" grpId="0"/>
      <p:bldP spid="29" grpId="0" bldLvl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5" y="429260"/>
            <a:ext cx="9147175" cy="7261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6435" y="1276238"/>
            <a:ext cx="674370" cy="38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885286049"/>
              </p:ext>
            </p:extLst>
          </p:nvPr>
        </p:nvGraphicFramePr>
        <p:xfrm>
          <a:off x="1409065" y="1247923"/>
          <a:ext cx="3451897" cy="609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2" name="Equation" r:id="rId32" imgW="113995200" imgH="20116800" progId="Equation.DSMT4">
                  <p:embed/>
                </p:oleObj>
              </mc:Choice>
              <mc:Fallback>
                <p:oleObj name="Equation" r:id="rId32" imgW="113995200" imgH="20116800" progId="Equation.DSMT4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065" y="1247923"/>
                        <a:ext cx="3451897" cy="6090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65750962"/>
              </p:ext>
            </p:extLst>
          </p:nvPr>
        </p:nvGraphicFramePr>
        <p:xfrm>
          <a:off x="4909222" y="1390825"/>
          <a:ext cx="1441946" cy="433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3" name="Equation" r:id="rId34" imgW="43586400" imgH="13106400" progId="Equation.DSMT4">
                  <p:embed/>
                </p:oleObj>
              </mc:Choice>
              <mc:Fallback>
                <p:oleObj name="Equation" r:id="rId34" imgW="43586400" imgH="131064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22" y="1390825"/>
                        <a:ext cx="1441946" cy="4330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48210" y="1358441"/>
            <a:ext cx="2204720" cy="38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故原</a:t>
            </a:r>
            <a:r>
              <a:rPr lang="zh-CN" altLang="zh-CN" sz="2400" b="1" dirty="0"/>
              <a:t>级数收敛.</a:t>
            </a:r>
            <a:endParaRPr lang="en-US" altLang="zh-CN" sz="2400" b="1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81822682"/>
              </p:ext>
            </p:extLst>
          </p:nvPr>
        </p:nvGraphicFramePr>
        <p:xfrm>
          <a:off x="5414859" y="556598"/>
          <a:ext cx="120586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4" name="Equation" r:id="rId36" imgW="35356800" imgH="12192000" progId="Equation.DSMT4">
                  <p:embed/>
                </p:oleObj>
              </mc:Choice>
              <mc:Fallback>
                <p:oleObj name="Equation" r:id="rId36" imgW="35356800" imgH="121920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859" y="556598"/>
                        <a:ext cx="120586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174991461"/>
              </p:ext>
            </p:extLst>
          </p:nvPr>
        </p:nvGraphicFramePr>
        <p:xfrm>
          <a:off x="1475105" y="466726"/>
          <a:ext cx="3828208" cy="67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5" name="Equation" r:id="rId38" imgW="114300000" imgH="20116800" progId="Equation.DSMT4">
                  <p:embed/>
                </p:oleObj>
              </mc:Choice>
              <mc:Fallback>
                <p:oleObj name="Equation" r:id="rId38" imgW="114300000" imgH="201168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105" y="466726"/>
                        <a:ext cx="3828208" cy="6735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8"/>
          <p:cNvSpPr txBox="1"/>
          <p:nvPr>
            <p:custDataLst>
              <p:tags r:id="rId13"/>
            </p:custDataLst>
          </p:nvPr>
        </p:nvSpPr>
        <p:spPr>
          <a:xfrm>
            <a:off x="607695" y="558166"/>
            <a:ext cx="697865" cy="3130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3335" y="66040"/>
            <a:ext cx="234950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一.交错级数及其审敛法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45</a:t>
            </a:fld>
            <a:endParaRPr lang="en-US" altLang="zh-CN" dirty="0"/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矩形: 圆角 25">
            <a:extLst>
              <a:ext uri="{FF2B5EF4-FFF2-40B4-BE49-F238E27FC236}">
                <a16:creationId xmlns:a16="http://schemas.microsoft.com/office/drawing/2014/main" id="{5EA54CBB-A464-4255-8364-BA267D56686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-6995" y="1949057"/>
            <a:ext cx="9147175" cy="9436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28585B9A-4436-491E-A988-0D11586F91CF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86435" y="3102797"/>
            <a:ext cx="619125" cy="37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</a:p>
        </p:txBody>
      </p:sp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29CF7456-6C04-4DF7-B970-014C9709FD20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33741230"/>
              </p:ext>
            </p:extLst>
          </p:nvPr>
        </p:nvGraphicFramePr>
        <p:xfrm>
          <a:off x="1409065" y="3060475"/>
          <a:ext cx="2194627" cy="65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6" name="Equation" r:id="rId40" imgW="81076800" imgH="24384000" progId="Equation.DSMT4">
                  <p:embed/>
                </p:oleObj>
              </mc:Choice>
              <mc:Fallback>
                <p:oleObj name="Equation" r:id="rId40" imgW="81076800" imgH="24384000" progId="Equation.DSMT4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065" y="3060475"/>
                        <a:ext cx="2194627" cy="65935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>
            <a:extLst>
              <a:ext uri="{FF2B5EF4-FFF2-40B4-BE49-F238E27FC236}">
                <a16:creationId xmlns:a16="http://schemas.microsoft.com/office/drawing/2014/main" id="{1C9FFD18-6D98-4DEA-AF1F-B653B4BE9272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499996183"/>
              </p:ext>
            </p:extLst>
          </p:nvPr>
        </p:nvGraphicFramePr>
        <p:xfrm>
          <a:off x="3615543" y="3251573"/>
          <a:ext cx="1537043" cy="34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7" name="Equation" r:id="rId42" imgW="1841400" imgH="393480" progId="Equation.DSMT4">
                  <p:embed/>
                </p:oleObj>
              </mc:Choice>
              <mc:Fallback>
                <p:oleObj name="Equation" r:id="rId42" imgW="1841400" imgH="393480" progId="Equation.DSMT4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543" y="3251573"/>
                        <a:ext cx="1537043" cy="345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10">
            <a:extLst>
              <a:ext uri="{FF2B5EF4-FFF2-40B4-BE49-F238E27FC236}">
                <a16:creationId xmlns:a16="http://schemas.microsoft.com/office/drawing/2014/main" id="{76B06C1D-E16D-41D4-BE7B-239161A407C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679440" y="2190992"/>
            <a:ext cx="2329180" cy="3740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判别级数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D4A2B183-CCC1-4D82-AFEE-A800527DC093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-3820" y="1856982"/>
            <a:ext cx="229235" cy="37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5597E48-C999-4BDB-8DEB-85C7F6CF01D4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45495176"/>
              </p:ext>
            </p:extLst>
          </p:nvPr>
        </p:nvGraphicFramePr>
        <p:xfrm>
          <a:off x="2847650" y="2023184"/>
          <a:ext cx="1229989" cy="70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8" name="Equation" r:id="rId44" imgW="41148000" imgH="23469600" progId="Equation.DSMT4">
                  <p:embed/>
                </p:oleObj>
              </mc:Choice>
              <mc:Fallback>
                <p:oleObj name="Equation" r:id="rId44" imgW="41148000" imgH="234696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650" y="2023184"/>
                        <a:ext cx="1229989" cy="7005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13">
            <a:extLst>
              <a:ext uri="{FF2B5EF4-FFF2-40B4-BE49-F238E27FC236}">
                <a16:creationId xmlns:a16="http://schemas.microsoft.com/office/drawing/2014/main" id="{01400842-9A73-48DE-9796-CE48EF0FA869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4085265" y="2166776"/>
            <a:ext cx="1091565" cy="3740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的收敛性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6">
            <a:extLst>
              <a:ext uri="{FF2B5EF4-FFF2-40B4-BE49-F238E27FC236}">
                <a16:creationId xmlns:a16="http://schemas.microsoft.com/office/drawing/2014/main" id="{957064B1-EA6A-472F-AEA4-D620CD7A16C3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888370607"/>
              </p:ext>
            </p:extLst>
          </p:nvPr>
        </p:nvGraphicFramePr>
        <p:xfrm>
          <a:off x="5227005" y="3061685"/>
          <a:ext cx="2770308" cy="697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9" name="Equation" r:id="rId46" imgW="88392000" imgH="22250400" progId="Equation.DSMT4">
                  <p:embed/>
                </p:oleObj>
              </mc:Choice>
              <mc:Fallback>
                <p:oleObj name="Equation" r:id="rId46" imgW="88392000" imgH="22250400" progId="Equation.DSMT4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005" y="3061685"/>
                        <a:ext cx="2770308" cy="6974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B017F726-F5F7-489B-9B32-B5A8CFD92CB7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209472630"/>
              </p:ext>
            </p:extLst>
          </p:nvPr>
        </p:nvGraphicFramePr>
        <p:xfrm>
          <a:off x="7772828" y="3235141"/>
          <a:ext cx="1205368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0" name="Equation" r:id="rId48" imgW="39928800" imgH="10363200" progId="Equation.DSMT4">
                  <p:embed/>
                </p:oleObj>
              </mc:Choice>
              <mc:Fallback>
                <p:oleObj name="Equation" r:id="rId48" imgW="39928800" imgH="10363200" progId="Equation.DSMT4">
                  <p:embed/>
                  <p:pic>
                    <p:nvPicPr>
                      <p:cNvPr id="1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828" y="3235141"/>
                        <a:ext cx="1205368" cy="3505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>
            <a:extLst>
              <a:ext uri="{FF2B5EF4-FFF2-40B4-BE49-F238E27FC236}">
                <a16:creationId xmlns:a16="http://schemas.microsoft.com/office/drawing/2014/main" id="{E781FC62-BF7F-410D-9FE9-D620E37621A1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031838303"/>
              </p:ext>
            </p:extLst>
          </p:nvPr>
        </p:nvGraphicFramePr>
        <p:xfrm>
          <a:off x="353884" y="3753698"/>
          <a:ext cx="2194628" cy="718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1" name="Equation" r:id="rId50" imgW="67970400" imgH="22250400" progId="Equation.DSMT4">
                  <p:embed/>
                </p:oleObj>
              </mc:Choice>
              <mc:Fallback>
                <p:oleObj name="Equation" r:id="rId50" imgW="67970400" imgH="22250400" progId="Equation.DSMT4">
                  <p:embed/>
                  <p:pic>
                    <p:nvPicPr>
                      <p:cNvPr id="1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84" y="3753698"/>
                        <a:ext cx="2194628" cy="7186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6AECA0DF-CB2D-4D45-A3AE-8A81151BCF8E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581796547"/>
              </p:ext>
            </p:extLst>
          </p:nvPr>
        </p:nvGraphicFramePr>
        <p:xfrm>
          <a:off x="2615875" y="3998594"/>
          <a:ext cx="463550" cy="31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2" name="Equation" r:id="rId52" imgW="13716000" imgH="9448800" progId="Equation.DSMT4">
                  <p:embed/>
                </p:oleObj>
              </mc:Choice>
              <mc:Fallback>
                <p:oleObj name="Equation" r:id="rId52" imgW="13716000" imgH="9448800" progId="Equation.DSMT4">
                  <p:embed/>
                  <p:pic>
                    <p:nvPicPr>
                      <p:cNvPr id="1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875" y="3998594"/>
                        <a:ext cx="463550" cy="3194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0">
            <a:extLst>
              <a:ext uri="{FF2B5EF4-FFF2-40B4-BE49-F238E27FC236}">
                <a16:creationId xmlns:a16="http://schemas.microsoft.com/office/drawing/2014/main" id="{4DFF5A87-BD5C-4C7F-9B77-AA2E98B93267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151180" y="3955742"/>
            <a:ext cx="2025650" cy="37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/>
              <a:t>原级数收敛.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A75D308-8EE0-4B3B-9929-B4943FF5A8A7}"/>
              </a:ext>
            </a:extLst>
          </p:cNvPr>
          <p:cNvSpPr/>
          <p:nvPr/>
        </p:nvSpPr>
        <p:spPr>
          <a:xfrm>
            <a:off x="13335" y="469180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注：定理的条件就是七个字：“单调递减趋于零”。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9" grpId="0" bldLvl="0" animBg="1" autoUpdateAnimBg="0"/>
      <p:bldP spid="18" grpId="0" bldLvl="0" animBg="1" autoUpdateAnimBg="0"/>
      <p:bldP spid="21" grpId="0"/>
      <p:bldP spid="25" grpId="0"/>
      <p:bldP spid="30" grpId="0" bldLvl="0" animBg="1" autoUpdateAnimBg="0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5"/>
          <p:cNvSpPr/>
          <p:nvPr>
            <p:custDataLst>
              <p:tags r:id="rId2"/>
            </p:custDataLst>
          </p:nvPr>
        </p:nvSpPr>
        <p:spPr>
          <a:xfrm>
            <a:off x="-3175" y="429260"/>
            <a:ext cx="9147175" cy="27352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17461" y="1521954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6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163160" y="1618659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52523084"/>
              </p:ext>
            </p:extLst>
          </p:nvPr>
        </p:nvGraphicFramePr>
        <p:xfrm>
          <a:off x="189216" y="1083171"/>
          <a:ext cx="4532628" cy="76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3" name="Equation" r:id="rId39" imgW="126187200" imgH="21336000" progId="Equation.DSMT4">
                  <p:embed/>
                </p:oleObj>
              </mc:Choice>
              <mc:Fallback>
                <p:oleObj name="Equation" r:id="rId39" imgW="126187200" imgH="21336000" progId="Equation.DSMT4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16" y="1083171"/>
                        <a:ext cx="4532628" cy="7663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197014737"/>
              </p:ext>
            </p:extLst>
          </p:nvPr>
        </p:nvGraphicFramePr>
        <p:xfrm>
          <a:off x="4850861" y="1099374"/>
          <a:ext cx="3910069" cy="74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4" name="Equation" r:id="rId41" imgW="114604800" imgH="21945600" progId="Equation.DSMT4">
                  <p:embed/>
                </p:oleObj>
              </mc:Choice>
              <mc:Fallback>
                <p:oleObj name="Equation" r:id="rId41" imgW="114604800" imgH="21945600" progId="Equation.DSMT4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0861" y="1099374"/>
                        <a:ext cx="3910069" cy="7494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4" name="Rectangle 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404874" y="4328470"/>
            <a:ext cx="3758865" cy="1760060"/>
          </a:xfrm>
          <a:prstGeom prst="rect">
            <a:avLst/>
          </a:prstGeom>
          <a:ln w="9525">
            <a:solidFill>
              <a:srgbClr val="0033CC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7"/>
          <p:cNvSpPr txBox="1">
            <a:spLocks noChangeArrowheads="1"/>
          </p:cNvSpPr>
          <p:nvPr>
            <p:custDataLst>
              <p:tags r:id="rId12"/>
            </p:custDataLst>
          </p:nvPr>
        </p:nvSpPr>
        <p:spPr>
          <a:xfrm>
            <a:off x="2563574" y="572231"/>
            <a:ext cx="3571928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判别下列级数的敛散性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6" name="Object 8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266680171"/>
              </p:ext>
            </p:extLst>
          </p:nvPr>
        </p:nvGraphicFramePr>
        <p:xfrm>
          <a:off x="256553" y="1993441"/>
          <a:ext cx="5076981" cy="658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5" name="Equation" r:id="rId43" imgW="155143200" imgH="20116800" progId="Equation.DSMT4">
                  <p:embed/>
                </p:oleObj>
              </mc:Choice>
              <mc:Fallback>
                <p:oleObj name="Equation" r:id="rId43" imgW="155143200" imgH="201168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53" y="1993441"/>
                        <a:ext cx="5076981" cy="6584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30180" y="2151502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29" name="Text Box 1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931" y="2704093"/>
            <a:ext cx="673140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上述级数各项取绝对值后所成的级数是否收敛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50" name="Object 1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400165529"/>
              </p:ext>
            </p:extLst>
          </p:nvPr>
        </p:nvGraphicFramePr>
        <p:xfrm>
          <a:off x="3247232" y="3762790"/>
          <a:ext cx="951256" cy="57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6" name="Equation" r:id="rId45" imgW="36576000" imgH="21945600" progId="Equation.DSMT4">
                  <p:embed/>
                </p:oleObj>
              </mc:Choice>
              <mc:Fallback>
                <p:oleObj name="Equation" r:id="rId45" imgW="36576000" imgH="21945600" progId="Equation.DSMT4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232" y="3762790"/>
                        <a:ext cx="951256" cy="5707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363814170"/>
              </p:ext>
            </p:extLst>
          </p:nvPr>
        </p:nvGraphicFramePr>
        <p:xfrm>
          <a:off x="5092826" y="3659938"/>
          <a:ext cx="1070913" cy="770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7" name="Equation" r:id="rId47" imgW="1694815" imgH="1215390" progId="Equation.3">
                  <p:embed/>
                </p:oleObj>
              </mc:Choice>
              <mc:Fallback>
                <p:oleObj name="Equation" r:id="rId47" imgW="1694815" imgH="1215390" progId="Equation.3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826" y="3659938"/>
                        <a:ext cx="1070913" cy="7703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3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47206799"/>
              </p:ext>
            </p:extLst>
          </p:nvPr>
        </p:nvGraphicFramePr>
        <p:xfrm>
          <a:off x="6902774" y="3621767"/>
          <a:ext cx="1239838" cy="794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8" name="Equation" r:id="rId49" imgW="1906905" imgH="1215390" progId="Equation.3">
                  <p:embed/>
                </p:oleObj>
              </mc:Choice>
              <mc:Fallback>
                <p:oleObj name="Equation" r:id="rId49" imgW="1906905" imgH="1215390" progId="Equation.3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774" y="3621767"/>
                        <a:ext cx="1239838" cy="7942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1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195293" y="3819182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57" name="Text Box 1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80231" y="3788816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58" name="Text Box 16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085851" y="3799791"/>
            <a:ext cx="92184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graphicFrame>
        <p:nvGraphicFramePr>
          <p:cNvPr id="59" name="Object 17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130044743"/>
              </p:ext>
            </p:extLst>
          </p:nvPr>
        </p:nvGraphicFramePr>
        <p:xfrm>
          <a:off x="3404287" y="4409241"/>
          <a:ext cx="1343044" cy="1315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9" name="Equation" r:id="rId51" imgW="769620" imgH="758190" progId="Equation.3">
                  <p:embed/>
                </p:oleObj>
              </mc:Choice>
              <mc:Fallback>
                <p:oleObj name="Equation" r:id="rId51" imgW="769620" imgH="758190" progId="Equation.3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4287" y="4409241"/>
                        <a:ext cx="1343044" cy="13150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8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411137859"/>
              </p:ext>
            </p:extLst>
          </p:nvPr>
        </p:nvGraphicFramePr>
        <p:xfrm>
          <a:off x="3699692" y="5306763"/>
          <a:ext cx="3666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0" name="Equation" r:id="rId53" imgW="222885" imgH="501650" progId="Equation.3">
                  <p:embed/>
                </p:oleObj>
              </mc:Choice>
              <mc:Fallback>
                <p:oleObj name="Equation" r:id="rId53" imgW="222885" imgH="501650" progId="Equation.3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9692" y="5306763"/>
                        <a:ext cx="366600" cy="831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9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73211393"/>
              </p:ext>
            </p:extLst>
          </p:nvPr>
        </p:nvGraphicFramePr>
        <p:xfrm>
          <a:off x="4552067" y="4716213"/>
          <a:ext cx="12223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1" name="Equation" r:id="rId55" imgW="579755" imgH="457200" progId="Equation.3">
                  <p:embed/>
                </p:oleObj>
              </mc:Choice>
              <mc:Fallback>
                <p:oleObj name="Equation" r:id="rId55" imgW="579755" imgH="457200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067" y="4716213"/>
                        <a:ext cx="122237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20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161673349"/>
              </p:ext>
            </p:extLst>
          </p:nvPr>
        </p:nvGraphicFramePr>
        <p:xfrm>
          <a:off x="2491432" y="4844801"/>
          <a:ext cx="891202" cy="879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2" name="Equation" r:id="rId57" imgW="1126490" imgH="1115060" progId="Equation.3">
                  <p:embed/>
                </p:oleObj>
              </mc:Choice>
              <mc:Fallback>
                <p:oleObj name="Equation" r:id="rId57" imgW="1126490" imgH="1115060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432" y="4844801"/>
                        <a:ext cx="891202" cy="8794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21"/>
          <p:cNvGrpSpPr/>
          <p:nvPr/>
        </p:nvGrpSpPr>
        <p:grpSpPr bwMode="auto">
          <a:xfrm>
            <a:off x="3367379" y="4423447"/>
            <a:ext cx="2616523" cy="1634094"/>
            <a:chOff x="3958" y="715"/>
            <a:chExt cx="1667" cy="1068"/>
          </a:xfrm>
        </p:grpSpPr>
        <p:sp useBgFill="1">
          <p:nvSpPr>
            <p:cNvPr id="64" name="Rectangle 22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133" y="736"/>
              <a:ext cx="1492" cy="104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5" name="Object 23"/>
            <p:cNvGraphicFramePr>
              <a:graphicFrameLocks noChangeAspect="1"/>
            </p:cNvGraphicFramePr>
            <p:nvPr>
              <p:custDataLst>
                <p:tags r:id="rId36"/>
              </p:custDataLst>
              <p:extLst>
                <p:ext uri="{D42A27DB-BD31-4B8C-83A1-F6EECF244321}">
                  <p14:modId xmlns:p14="http://schemas.microsoft.com/office/powerpoint/2010/main" val="1008495199"/>
                </p:ext>
              </p:extLst>
            </p:nvPr>
          </p:nvGraphicFramePr>
          <p:xfrm>
            <a:off x="3958" y="715"/>
            <a:ext cx="703" cy="8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93" name="Equation" r:id="rId59" imgW="591185" imgH="724535" progId="Equation.DSMT4">
                    <p:embed/>
                  </p:oleObj>
                </mc:Choice>
                <mc:Fallback>
                  <p:oleObj name="Equation" r:id="rId59" imgW="591185" imgH="724535" progId="Equation.DSMT4">
                    <p:embed/>
                    <p:pic>
                      <p:nvPicPr>
                        <p:cNvPr id="0" name="Picture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" y="715"/>
                          <a:ext cx="703" cy="85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6" name="Object 24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212666552"/>
              </p:ext>
            </p:extLst>
          </p:nvPr>
        </p:nvGraphicFramePr>
        <p:xfrm>
          <a:off x="3653366" y="5166925"/>
          <a:ext cx="673010" cy="79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4" name="公式" r:id="rId61" imgW="390525" imgH="457200" progId="Equation.3">
                  <p:embed/>
                </p:oleObj>
              </mc:Choice>
              <mc:Fallback>
                <p:oleObj name="公式" r:id="rId61" imgW="390525" imgH="457200" progId="Equation.3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366" y="5166925"/>
                        <a:ext cx="673010" cy="798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25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262989728"/>
              </p:ext>
            </p:extLst>
          </p:nvPr>
        </p:nvGraphicFramePr>
        <p:xfrm>
          <a:off x="4517539" y="4857286"/>
          <a:ext cx="1419780" cy="792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5" name="Equation" r:id="rId63" imgW="1784350" imgH="992505" progId="Equation.3">
                  <p:embed/>
                </p:oleObj>
              </mc:Choice>
              <mc:Fallback>
                <p:oleObj name="Equation" r:id="rId63" imgW="1784350" imgH="992505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539" y="4857286"/>
                        <a:ext cx="1419780" cy="7927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33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45182" y="541407"/>
            <a:ext cx="227421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16.(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判断题）</a:t>
            </a:r>
          </a:p>
        </p:txBody>
      </p:sp>
      <p:sp>
        <p:nvSpPr>
          <p:cNvPr id="103" name="矩形 102"/>
          <p:cNvSpPr/>
          <p:nvPr>
            <p:custDataLst>
              <p:tags r:id="rId29"/>
            </p:custDataLst>
          </p:nvPr>
        </p:nvSpPr>
        <p:spPr>
          <a:xfrm>
            <a:off x="13335" y="66040"/>
            <a:ext cx="234950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一.交错级数及其审敛法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灯片编号占位符 1"/>
          <p:cNvSpPr>
            <a:spLocks noGrp="1"/>
          </p:cNvSpPr>
          <p:nvPr>
            <p:ph type="sldNum" sz="quarter" idx="12"/>
            <p:custDataLst>
              <p:tags r:id="rId30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46</a:t>
            </a:fld>
            <a:endParaRPr lang="en-US" altLang="zh-CN" dirty="0"/>
          </a:p>
        </p:txBody>
      </p:sp>
      <p:sp>
        <p:nvSpPr>
          <p:cNvPr id="71" name="椭圆 70"/>
          <p:cNvSpPr/>
          <p:nvPr>
            <p:custDataLst>
              <p:tags r:id="rId31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 Box 2">
            <a:extLst>
              <a:ext uri="{FF2B5EF4-FFF2-40B4-BE49-F238E27FC236}">
                <a16:creationId xmlns:a16="http://schemas.microsoft.com/office/drawing/2014/main" id="{E9E39C1F-DA23-4C29-BECE-346AA9CEC522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68791" y="3224860"/>
            <a:ext cx="6743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1F2E93-155E-4D92-9876-F194F4A3B351}"/>
              </a:ext>
            </a:extLst>
          </p:cNvPr>
          <p:cNvSpPr txBox="1"/>
          <p:nvPr/>
        </p:nvSpPr>
        <p:spPr>
          <a:xfrm>
            <a:off x="6181946" y="2127172"/>
            <a:ext cx="2954655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请先尝试自己做一下</a:t>
            </a:r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6AA675BD-72AE-45DA-B341-0D9A3BEB3DD6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356140" y="3232518"/>
            <a:ext cx="673140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用莱布尼茨判别法可知，这三个交错级数都收敛。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10">
            <a:extLst>
              <a:ext uri="{FF2B5EF4-FFF2-40B4-BE49-F238E27FC236}">
                <a16:creationId xmlns:a16="http://schemas.microsoft.com/office/drawing/2014/main" id="{C1C225F0-1C1E-4114-86B2-ED783E99F5D3}"/>
              </a:ext>
            </a:extLst>
          </p:cNvPr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24886" y="3794487"/>
            <a:ext cx="33126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各项取绝对值后成为：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6A45E72-D3F2-4CBB-B6C6-AA3BE0A86DAC}"/>
              </a:ext>
            </a:extLst>
          </p:cNvPr>
          <p:cNvSpPr/>
          <p:nvPr/>
        </p:nvSpPr>
        <p:spPr>
          <a:xfrm>
            <a:off x="0" y="592866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注：本题的结果指出：收敛有两种：取了绝对值后发散或依然收敛。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24" grpId="0" bldLvl="0" animBg="1"/>
      <p:bldP spid="28" grpId="0" autoUpdateAnimBg="0"/>
      <p:bldP spid="29" grpId="0" autoUpdateAnimBg="0"/>
      <p:bldP spid="56" grpId="0" autoUpdateAnimBg="0"/>
      <p:bldP spid="57" grpId="0" autoUpdateAnimBg="0"/>
      <p:bldP spid="58" grpId="0" autoUpdateAnimBg="0"/>
      <p:bldP spid="71" grpId="0" bldLvl="0" animBg="1"/>
      <p:bldP spid="35" grpId="0" bldLvl="0" animBg="1" autoUpdateAnimBg="0"/>
      <p:bldP spid="7" grpId="0" animBg="1"/>
      <p:bldP spid="37" grpId="0" autoUpdateAnimBg="0"/>
      <p:bldP spid="38" grpId="0" autoUpdateAnimBg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653224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二.任意项级数的绝对收敛和条件收敛性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06170" y="1745345"/>
            <a:ext cx="358135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任意项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73830" y="1762395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sp>
        <p:nvSpPr>
          <p:cNvPr id="9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600" y="2995930"/>
            <a:ext cx="878693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若原级数收敛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但取绝对值以后的级数发散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则称原级</a:t>
            </a:r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410341345"/>
              </p:ext>
            </p:extLst>
          </p:nvPr>
        </p:nvGraphicFramePr>
        <p:xfrm>
          <a:off x="581585" y="4530266"/>
          <a:ext cx="1451610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9" name="Equation" r:id="rId33" imgW="2219325" imgH="1204595" progId="Equation.3">
                  <p:embed/>
                </p:oleObj>
              </mc:Choice>
              <mc:Fallback>
                <p:oleObj name="Equation" r:id="rId33" imgW="2219325" imgH="1204595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85" y="4530266"/>
                        <a:ext cx="1451610" cy="789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903701014"/>
              </p:ext>
            </p:extLst>
          </p:nvPr>
        </p:nvGraphicFramePr>
        <p:xfrm>
          <a:off x="2650489" y="5440409"/>
          <a:ext cx="160147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0" name="Equation" r:id="rId35" imgW="1014730" imgH="523875" progId="Equation.DSMT4">
                  <p:embed/>
                </p:oleObj>
              </mc:Choice>
              <mc:Fallback>
                <p:oleObj name="Equation" r:id="rId35" imgW="1014730" imgH="523875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489" y="5440409"/>
                        <a:ext cx="160147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123100531"/>
              </p:ext>
            </p:extLst>
          </p:nvPr>
        </p:nvGraphicFramePr>
        <p:xfrm>
          <a:off x="4718347" y="5401921"/>
          <a:ext cx="1590040" cy="770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1" name="Equation" r:id="rId37" imgW="2486660" imgH="1204595" progId="Equation.3">
                  <p:embed/>
                </p:oleObj>
              </mc:Choice>
              <mc:Fallback>
                <p:oleObj name="Equation" r:id="rId37" imgW="2486660" imgH="1204595" progId="Equation.3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347" y="5401921"/>
                        <a:ext cx="1590040" cy="770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992884629"/>
              </p:ext>
            </p:extLst>
          </p:nvPr>
        </p:nvGraphicFramePr>
        <p:xfrm>
          <a:off x="4456225" y="1575435"/>
          <a:ext cx="798830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" name="Equation" r:id="rId39" imgW="1215390" imgH="1204595" progId="Equation.3">
                  <p:embed/>
                </p:oleObj>
              </mc:Choice>
              <mc:Fallback>
                <p:oleObj name="Equation" r:id="rId39" imgW="1215390" imgH="1204595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225" y="1575435"/>
                        <a:ext cx="798830" cy="789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42673" y="1743420"/>
            <a:ext cx="121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25478454"/>
              </p:ext>
            </p:extLst>
          </p:nvPr>
        </p:nvGraphicFramePr>
        <p:xfrm>
          <a:off x="7902626" y="1585912"/>
          <a:ext cx="633095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3" name="Equation" r:id="rId41" imgW="970280" imgH="1204595" progId="Equation.3">
                  <p:embed/>
                </p:oleObj>
              </mc:Choice>
              <mc:Fallback>
                <p:oleObj name="Equation" r:id="rId41" imgW="970280" imgH="1204595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626" y="1585912"/>
                        <a:ext cx="633095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647356" y="3008778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702891602"/>
              </p:ext>
            </p:extLst>
          </p:nvPr>
        </p:nvGraphicFramePr>
        <p:xfrm>
          <a:off x="8095666" y="2828755"/>
          <a:ext cx="633095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4" name="Equation" r:id="rId43" imgW="970280" imgH="1204595" progId="Equation.3">
                  <p:embed/>
                </p:oleObj>
              </mc:Choice>
              <mc:Fallback>
                <p:oleObj name="Equation" r:id="rId43" imgW="970280" imgH="1204595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5666" y="2828755"/>
                        <a:ext cx="633095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238302" y="4671049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为条件收敛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 Box 1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462230" y="5557179"/>
            <a:ext cx="2298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为绝对收敛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Text Box 18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70613" y="2424160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绝对收敛 ；</a:t>
            </a:r>
          </a:p>
        </p:txBody>
      </p:sp>
      <p:sp>
        <p:nvSpPr>
          <p:cNvPr id="22" name="Text Box 1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150026" y="1760872"/>
            <a:ext cx="175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则称原级</a:t>
            </a:r>
          </a:p>
        </p:txBody>
      </p:sp>
      <p:sp>
        <p:nvSpPr>
          <p:cNvPr id="23" name="Text Box 2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409866" y="1762760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</a:p>
        </p:txBody>
      </p:sp>
      <p:sp>
        <p:nvSpPr>
          <p:cNvPr id="24" name="Text Box 2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70613" y="3559445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条件收敛 </a:t>
            </a:r>
            <a:r>
              <a:rPr lang="en-US" altLang="zh-CN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5" name="Object 29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281944596"/>
              </p:ext>
            </p:extLst>
          </p:nvPr>
        </p:nvGraphicFramePr>
        <p:xfrm>
          <a:off x="535006" y="5451839"/>
          <a:ext cx="1649095" cy="80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5" name="Equation" r:id="rId45" imgW="1036955" imgH="501650" progId="Equation.DSMT4">
                  <p:embed/>
                </p:oleObj>
              </mc:Choice>
              <mc:Fallback>
                <p:oleObj name="Equation" r:id="rId45" imgW="1036955" imgH="50165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006" y="5451839"/>
                        <a:ext cx="1649095" cy="802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998090801"/>
              </p:ext>
            </p:extLst>
          </p:nvPr>
        </p:nvGraphicFramePr>
        <p:xfrm>
          <a:off x="3158062" y="1583055"/>
          <a:ext cx="730885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6" name="Equation" r:id="rId47" imgW="1104265" imgH="1193165" progId="Equation.3">
                  <p:embed/>
                </p:oleObj>
              </mc:Choice>
              <mc:Fallback>
                <p:oleObj name="Equation" r:id="rId47" imgW="1104265" imgH="1193165" progId="Equation.3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062" y="1583055"/>
                        <a:ext cx="730885" cy="789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灯片编号占位符 1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47</a:t>
            </a:fld>
            <a:endParaRPr lang="en-US" altLang="zh-CN" dirty="0"/>
          </a:p>
        </p:txBody>
      </p:sp>
      <p:sp>
        <p:nvSpPr>
          <p:cNvPr id="28" name="椭圆 27"/>
          <p:cNvSpPr/>
          <p:nvPr>
            <p:custDataLst>
              <p:tags r:id="rId27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8D41EB28-96B3-42CF-A092-B984EC29D41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0683" y="1085235"/>
            <a:ext cx="552159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绝对收敛和条件收敛的定义：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CB569561-D75A-4988-955B-FF8B65DD74A2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0683" y="4058257"/>
            <a:ext cx="5521597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例如：</a:t>
            </a:r>
          </a:p>
        </p:txBody>
      </p:sp>
      <p:graphicFrame>
        <p:nvGraphicFramePr>
          <p:cNvPr id="31" name="Object 4">
            <a:extLst>
              <a:ext uri="{FF2B5EF4-FFF2-40B4-BE49-F238E27FC236}">
                <a16:creationId xmlns:a16="http://schemas.microsoft.com/office/drawing/2014/main" id="{5ED373F4-66CF-4B74-B7F8-D91EF4CF890A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422741873"/>
              </p:ext>
            </p:extLst>
          </p:nvPr>
        </p:nvGraphicFramePr>
        <p:xfrm>
          <a:off x="2380576" y="4617138"/>
          <a:ext cx="2819699" cy="608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7" name="Equation" r:id="rId49" imgW="4813200" imgH="888840" progId="Equation.DSMT4">
                  <p:embed/>
                </p:oleObj>
              </mc:Choice>
              <mc:Fallback>
                <p:oleObj name="Equation" r:id="rId49" imgW="4813200" imgH="888840" progId="Equation.DSMT4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576" y="4617138"/>
                        <a:ext cx="2819699" cy="6083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9" grpId="0" autoUpdateAnimBg="0"/>
      <p:bldP spid="14" grpId="0" autoUpdateAnimBg="0"/>
      <p:bldP spid="16" grpId="0" autoUpdateAnimBg="0"/>
      <p:bldP spid="18" grpId="0" autoUpdateAnimBg="0"/>
      <p:bldP spid="19" grpId="0" autoUpdateAnimBg="0"/>
      <p:bldP spid="19" grpId="1"/>
      <p:bldP spid="19" grpId="2"/>
      <p:bldP spid="19" grpId="3"/>
      <p:bldP spid="19" grpId="4"/>
      <p:bldP spid="21" grpId="0" autoUpdateAnimBg="0"/>
      <p:bldP spid="22" grpId="0" autoUpdateAnimBg="0"/>
      <p:bldP spid="23" grpId="0" autoUpdateAnimBg="0"/>
      <p:bldP spid="24" grpId="0" autoUpdateAnimBg="0"/>
      <p:bldP spid="29" grpId="0" bldLvl="0" animBg="1"/>
      <p:bldP spid="30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>
            <p:custDataLst>
              <p:tags r:id="rId6"/>
            </p:custDataLst>
          </p:nvPr>
        </p:nvSpPr>
        <p:spPr>
          <a:xfrm>
            <a:off x="13335" y="66040"/>
            <a:ext cx="368363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灯片编号占位符 1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48</a:t>
            </a:fld>
            <a:endParaRPr lang="en-US" altLang="zh-CN" dirty="0"/>
          </a:p>
        </p:txBody>
      </p:sp>
      <p:sp>
        <p:nvSpPr>
          <p:cNvPr id="67" name="椭圆 66"/>
          <p:cNvSpPr/>
          <p:nvPr>
            <p:custDataLst>
              <p:tags r:id="rId8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Text Box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1826" y="1204558"/>
            <a:ext cx="122047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85" name="Object 4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217912801"/>
              </p:ext>
            </p:extLst>
          </p:nvPr>
        </p:nvGraphicFramePr>
        <p:xfrm>
          <a:off x="1629411" y="946113"/>
          <a:ext cx="86487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3" name="Equation" r:id="rId35" imgW="1148715" imgH="1204595" progId="Equation.3">
                  <p:embed/>
                </p:oleObj>
              </mc:Choice>
              <mc:Fallback>
                <p:oleObj name="Equation" r:id="rId35" imgW="1148715" imgH="1204595" progId="Equation.3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411" y="946113"/>
                        <a:ext cx="864870" cy="910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5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06402268"/>
              </p:ext>
            </p:extLst>
          </p:nvPr>
        </p:nvGraphicFramePr>
        <p:xfrm>
          <a:off x="2549526" y="2042758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4" name="Equation" r:id="rId37" imgW="390525" imgH="523875" progId="Equation.3">
                  <p:embed/>
                </p:oleObj>
              </mc:Choice>
              <mc:Fallback>
                <p:oleObj name="Equation" r:id="rId37" imgW="390525" imgH="523875" progId="Equation.3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6" y="2042758"/>
                        <a:ext cx="292100" cy="393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6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911242547"/>
              </p:ext>
            </p:extLst>
          </p:nvPr>
        </p:nvGraphicFramePr>
        <p:xfrm>
          <a:off x="4699317" y="2049689"/>
          <a:ext cx="1786255" cy="35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5" name="Equation" r:id="rId39" imgW="2364105" imgH="479425" progId="Equation.3">
                  <p:embed/>
                </p:oleObj>
              </mc:Choice>
              <mc:Fallback>
                <p:oleObj name="Equation" r:id="rId39" imgW="2364105" imgH="479425" progId="Equation.3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317" y="2049689"/>
                        <a:ext cx="1786255" cy="359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7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650298" y="2779695"/>
            <a:ext cx="244094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根据比较审敛法</a:t>
            </a:r>
          </a:p>
        </p:txBody>
      </p:sp>
      <p:sp>
        <p:nvSpPr>
          <p:cNvPr id="92" name="Text Box 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3028" y="2753660"/>
            <a:ext cx="960755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</a:p>
        </p:txBody>
      </p:sp>
      <p:graphicFrame>
        <p:nvGraphicFramePr>
          <p:cNvPr id="93" name="Object 9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054706240"/>
              </p:ext>
            </p:extLst>
          </p:nvPr>
        </p:nvGraphicFramePr>
        <p:xfrm>
          <a:off x="931228" y="2772075"/>
          <a:ext cx="953770" cy="39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6" name="Equation" r:id="rId41" imgW="1259840" imgH="523875" progId="Equation.3">
                  <p:embed/>
                </p:oleObj>
              </mc:Choice>
              <mc:Fallback>
                <p:oleObj name="Equation" r:id="rId41" imgW="1259840" imgH="523875" progId="Equation.3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228" y="2772075"/>
                        <a:ext cx="953770" cy="393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0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192228803"/>
              </p:ext>
            </p:extLst>
          </p:nvPr>
        </p:nvGraphicFramePr>
        <p:xfrm>
          <a:off x="5990909" y="2551637"/>
          <a:ext cx="708025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7" name="Equation" r:id="rId43" imgW="936625" imgH="1204595" progId="Equation.3">
                  <p:embed/>
                </p:oleObj>
              </mc:Choice>
              <mc:Fallback>
                <p:oleObj name="Equation" r:id="rId43" imgW="936625" imgH="1204595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909" y="2551637"/>
                        <a:ext cx="708025" cy="910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1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691948" y="2770805"/>
            <a:ext cx="102806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98" name="Text Box 1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19116" y="4308513"/>
            <a:ext cx="1156335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graphicFrame>
        <p:nvGraphicFramePr>
          <p:cNvPr id="99" name="Object 13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848788645"/>
              </p:ext>
            </p:extLst>
          </p:nvPr>
        </p:nvGraphicFramePr>
        <p:xfrm>
          <a:off x="4708526" y="4105238"/>
          <a:ext cx="91059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8" name="Equation" r:id="rId45" imgW="1204595" imgH="1204595" progId="Equation.3">
                  <p:embed/>
                </p:oleObj>
              </mc:Choice>
              <mc:Fallback>
                <p:oleObj name="Equation" r:id="rId45" imgW="1204595" imgH="1204595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6" y="4105238"/>
                        <a:ext cx="910590" cy="910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4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51151893"/>
              </p:ext>
            </p:extLst>
          </p:nvPr>
        </p:nvGraphicFramePr>
        <p:xfrm>
          <a:off x="2651126" y="3490558"/>
          <a:ext cx="1986280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9" name="Equation" r:id="rId47" imgW="2631440" imgH="546100" progId="Equation.3">
                  <p:embed/>
                </p:oleObj>
              </mc:Choice>
              <mc:Fallback>
                <p:oleObj name="Equation" r:id="rId47" imgW="2631440" imgH="546100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6" y="3490558"/>
                        <a:ext cx="1986280" cy="41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5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264137308"/>
              </p:ext>
            </p:extLst>
          </p:nvPr>
        </p:nvGraphicFramePr>
        <p:xfrm>
          <a:off x="3451226" y="4105238"/>
          <a:ext cx="1010920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" name="Equation" r:id="rId49" imgW="1337945" imgH="1204595" progId="Equation.3">
                  <p:embed/>
                </p:oleObj>
              </mc:Choice>
              <mc:Fallback>
                <p:oleObj name="Equation" r:id="rId49" imgW="1337945" imgH="1204595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6" y="4105238"/>
                        <a:ext cx="1010920" cy="9099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Line 1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3222626" y="4105238"/>
            <a:ext cx="635" cy="10280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7" name="Object 17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549337666"/>
              </p:ext>
            </p:extLst>
          </p:nvPr>
        </p:nvGraphicFramePr>
        <p:xfrm>
          <a:off x="2675218" y="4895813"/>
          <a:ext cx="730250" cy="910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" name="Equation" r:id="rId51" imgW="970280" imgH="1204595" progId="Equation.3">
                  <p:embed/>
                </p:oleObj>
              </mc:Choice>
              <mc:Fallback>
                <p:oleObj name="Equation" r:id="rId51" imgW="970280" imgH="1204595" progId="Equation.3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218" y="4895813"/>
                        <a:ext cx="730250" cy="9105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 Box 18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287358" y="5133303"/>
            <a:ext cx="154178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也收敛</a:t>
            </a:r>
          </a:p>
        </p:txBody>
      </p:sp>
      <p:graphicFrame>
        <p:nvGraphicFramePr>
          <p:cNvPr id="110" name="Object 19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722609131"/>
              </p:ext>
            </p:extLst>
          </p:nvPr>
        </p:nvGraphicFramePr>
        <p:xfrm>
          <a:off x="2841626" y="1856247"/>
          <a:ext cx="187515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2" name="Equation" r:id="rId53" imgW="2486660" imgH="992505" progId="Equation.3">
                  <p:embed/>
                </p:oleObj>
              </mc:Choice>
              <mc:Fallback>
                <p:oleObj name="Equation" r:id="rId53" imgW="2486660" imgH="992505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26" y="1856247"/>
                        <a:ext cx="1875155" cy="752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 Box 2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802448" y="2736515"/>
            <a:ext cx="64262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且</a:t>
            </a:r>
          </a:p>
        </p:txBody>
      </p:sp>
      <p:graphicFrame>
        <p:nvGraphicFramePr>
          <p:cNvPr id="113" name="Object 21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566145120"/>
              </p:ext>
            </p:extLst>
          </p:nvPr>
        </p:nvGraphicFramePr>
        <p:xfrm>
          <a:off x="2335848" y="2787315"/>
          <a:ext cx="29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3" name="Equation" r:id="rId55" imgW="390525" imgH="523875" progId="Equation.3">
                  <p:embed/>
                </p:oleObj>
              </mc:Choice>
              <mc:Fallback>
                <p:oleObj name="Equation" r:id="rId55" imgW="390525" imgH="523875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848" y="2787315"/>
                        <a:ext cx="2921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22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388050454"/>
              </p:ext>
            </p:extLst>
          </p:nvPr>
        </p:nvGraphicFramePr>
        <p:xfrm>
          <a:off x="2754948" y="2825415"/>
          <a:ext cx="842010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4" name="Equation" r:id="rId57" imgW="1115060" imgH="546100" progId="Equation.3">
                  <p:embed/>
                </p:oleObj>
              </mc:Choice>
              <mc:Fallback>
                <p:oleObj name="Equation" r:id="rId57" imgW="1115060" imgH="546100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948" y="2825415"/>
                        <a:ext cx="842010" cy="41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 Box 2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508886" y="1219163"/>
            <a:ext cx="1156335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18" name="Text Box 24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437256" y="1219163"/>
            <a:ext cx="64262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sp>
        <p:nvSpPr>
          <p:cNvPr id="119" name="TextBox 24"/>
          <p:cNvSpPr txBox="1"/>
          <p:nvPr>
            <p:custDataLst>
              <p:tags r:id="rId31"/>
            </p:custDataLst>
          </p:nvPr>
        </p:nvSpPr>
        <p:spPr>
          <a:xfrm>
            <a:off x="253683" y="5653442"/>
            <a:ext cx="800100" cy="3886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FC4E1B4C-0BC0-413A-B930-AC308DA10B40}"/>
              </a:ext>
            </a:extLst>
          </p:cNvPr>
          <p:cNvSpPr txBox="1"/>
          <p:nvPr/>
        </p:nvSpPr>
        <p:spPr>
          <a:xfrm>
            <a:off x="26875" y="459105"/>
            <a:ext cx="9117125" cy="5600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FEFF65D6-E8E4-475E-BDC8-21320A3864A0}"/>
              </a:ext>
            </a:extLst>
          </p:cNvPr>
          <p:cNvSpPr txBox="1"/>
          <p:nvPr/>
        </p:nvSpPr>
        <p:spPr>
          <a:xfrm>
            <a:off x="37516" y="484524"/>
            <a:ext cx="250947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10.1.7</a:t>
            </a:r>
          </a:p>
        </p:txBody>
      </p:sp>
      <p:sp>
        <p:nvSpPr>
          <p:cNvPr id="83" name="Rectangle 2"/>
          <p:cNvSpPr txBox="1">
            <a:spLocks noChangeArrowheads="1"/>
          </p:cNvSpPr>
          <p:nvPr>
            <p:custDataLst>
              <p:tags r:id="rId32"/>
            </p:custDataLst>
          </p:nvPr>
        </p:nvSpPr>
        <p:spPr>
          <a:xfrm>
            <a:off x="1763713" y="487996"/>
            <a:ext cx="5396865" cy="57848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绝对收敛的级数一定收敛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84" grpId="0" autoUpdateAnimBg="0"/>
      <p:bldP spid="91" grpId="0" autoUpdateAnimBg="0"/>
      <p:bldP spid="92" grpId="0" autoUpdateAnimBg="0"/>
      <p:bldP spid="97" grpId="0" autoUpdateAnimBg="0"/>
      <p:bldP spid="98" grpId="0" autoUpdateAnimBg="0"/>
      <p:bldP spid="106" grpId="0" bldLvl="0" animBg="1"/>
      <p:bldP spid="109" grpId="0" autoUpdateAnimBg="0"/>
      <p:bldP spid="112" grpId="0" autoUpdateAnimBg="0"/>
      <p:bldP spid="117" grpId="0" autoUpdateAnimBg="0"/>
      <p:bldP spid="118" grpId="0" autoUpdateAnimBg="0"/>
      <p:bldP spid="119" grpId="0"/>
      <p:bldP spid="35" grpId="0" animBg="1"/>
      <p:bldP spid="8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533083" y="1370846"/>
            <a:ext cx="8137525" cy="1760538"/>
            <a:chOff x="521" y="398"/>
            <a:chExt cx="5126" cy="1109"/>
          </a:xfrm>
        </p:grpSpPr>
        <p:sp>
          <p:nvSpPr>
            <p:cNvPr id="7" name="Text Box 2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1" y="518"/>
              <a:ext cx="5126" cy="98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(1)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要判断级数         绝对收敛，只有应用正项级数判别法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去判别        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是否收敛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25"/>
            <p:cNvGraphicFramePr>
              <a:graphicFrameLocks noChangeAspect="1"/>
            </p:cNvGraphicFramePr>
            <p:nvPr>
              <p:custDataLst>
                <p:tags r:id="rId17"/>
              </p:custDataLst>
            </p:nvPr>
          </p:nvGraphicFramePr>
          <p:xfrm>
            <a:off x="1962" y="398"/>
            <a:ext cx="460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92" name="Equation" r:id="rId21" imgW="457200" imgH="501650" progId="Equation.DSMT4">
                    <p:embed/>
                  </p:oleObj>
                </mc:Choice>
                <mc:Fallback>
                  <p:oleObj name="Equation" r:id="rId21" imgW="457200" imgH="501650" progId="Equation.DSMT4">
                    <p:embed/>
                    <p:pic>
                      <p:nvPicPr>
                        <p:cNvPr id="0" name="Picture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2" y="398"/>
                          <a:ext cx="460" cy="5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8"/>
            <p:cNvGraphicFramePr>
              <a:graphicFrameLocks noChangeAspect="1"/>
            </p:cNvGraphicFramePr>
            <p:nvPr>
              <p:custDataLst>
                <p:tags r:id="rId18"/>
              </p:custDataLst>
              <p:extLst>
                <p:ext uri="{D42A27DB-BD31-4B8C-83A1-F6EECF244321}">
                  <p14:modId xmlns:p14="http://schemas.microsoft.com/office/powerpoint/2010/main" val="1887855223"/>
                </p:ext>
              </p:extLst>
            </p:nvPr>
          </p:nvGraphicFramePr>
          <p:xfrm>
            <a:off x="1149" y="928"/>
            <a:ext cx="45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93" name="Equation" r:id="rId23" imgW="1215390" imgH="1204595" progId="Equation.3">
                    <p:embed/>
                  </p:oleObj>
                </mc:Choice>
                <mc:Fallback>
                  <p:oleObj name="Equation" r:id="rId23" imgW="1215390" imgH="1204595" progId="Equation.3">
                    <p:embed/>
                    <p:pic>
                      <p:nvPicPr>
                        <p:cNvPr id="0" name="Picture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9" y="928"/>
                          <a:ext cx="454" cy="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533083" y="3411956"/>
            <a:ext cx="8137525" cy="1568450"/>
            <a:chOff x="684213" y="1800925"/>
            <a:chExt cx="8137525" cy="1568450"/>
          </a:xfrm>
          <a:solidFill>
            <a:srgbClr val="FFC000"/>
          </a:solidFill>
        </p:grpSpPr>
        <p:sp>
          <p:nvSpPr>
            <p:cNvPr id="11" name="TextBox 6"/>
            <p:cNvSpPr txBox="1"/>
            <p:nvPr>
              <p:custDataLst>
                <p:tags r:id="rId9"/>
              </p:custDataLst>
            </p:nvPr>
          </p:nvSpPr>
          <p:spPr>
            <a:xfrm>
              <a:off x="684213" y="1800925"/>
              <a:ext cx="8137525" cy="15684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(2)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要判断级数条件收敛，应证明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7"/>
            <p:cNvSpPr txBox="1"/>
            <p:nvPr>
              <p:custDataLst>
                <p:tags r:id="rId10"/>
              </p:custDataLst>
            </p:nvPr>
          </p:nvSpPr>
          <p:spPr>
            <a:xfrm>
              <a:off x="1681014" y="2613440"/>
              <a:ext cx="640080" cy="4603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13" name="Object 28"/>
            <p:cNvGraphicFramePr>
              <a:graphicFrameLocks noChangeAspect="1"/>
            </p:cNvGraphicFramePr>
            <p:nvPr>
              <p:custDataLst>
                <p:tags r:id="rId11"/>
              </p:custDataLst>
            </p:nvPr>
          </p:nvGraphicFramePr>
          <p:xfrm>
            <a:off x="2263652" y="2470914"/>
            <a:ext cx="720725" cy="71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94" name="Equation" r:id="rId25" imgW="1215390" imgH="1204595" progId="Equation.3">
                    <p:embed/>
                  </p:oleObj>
                </mc:Choice>
                <mc:Fallback>
                  <p:oleObj name="Equation" r:id="rId25" imgW="1215390" imgH="1204595" progId="Equation.3">
                    <p:embed/>
                    <p:pic>
                      <p:nvPicPr>
                        <p:cNvPr id="0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3652" y="2470914"/>
                          <a:ext cx="720725" cy="711200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3014165" y="2600464"/>
              <a:ext cx="1143567" cy="460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发散；</a:t>
              </a:r>
            </a:p>
          </p:txBody>
        </p:sp>
        <p:sp>
          <p:nvSpPr>
            <p:cNvPr id="16" name="TextBox 10"/>
            <p:cNvSpPr txBox="1"/>
            <p:nvPr>
              <p:custDataLst>
                <p:tags r:id="rId13"/>
              </p:custDataLst>
            </p:nvPr>
          </p:nvSpPr>
          <p:spPr>
            <a:xfrm>
              <a:off x="4314610" y="2564599"/>
              <a:ext cx="640080" cy="4603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17" name="Object 25"/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4924971" y="2372025"/>
            <a:ext cx="730250" cy="801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95" name="Equation" r:id="rId26" imgW="457200" imgH="501650" progId="Equation.DSMT4">
                    <p:embed/>
                  </p:oleObj>
                </mc:Choice>
                <mc:Fallback>
                  <p:oleObj name="Equation" r:id="rId26" imgW="457200" imgH="501650" progId="Equation.DSMT4">
                    <p:embed/>
                    <p:pic>
                      <p:nvPicPr>
                        <p:cNvPr id="0" name="Picture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4971" y="2372025"/>
                          <a:ext cx="730250" cy="801688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2"/>
            <p:cNvSpPr txBox="1"/>
            <p:nvPr>
              <p:custDataLst>
                <p:tags r:id="rId15"/>
              </p:custDataLst>
            </p:nvPr>
          </p:nvSpPr>
          <p:spPr>
            <a:xfrm>
              <a:off x="5670622" y="2542978"/>
              <a:ext cx="868680" cy="4603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收敛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矩形 102"/>
          <p:cNvSpPr/>
          <p:nvPr>
            <p:custDataLst>
              <p:tags r:id="rId6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49</a:t>
            </a:fld>
            <a:endParaRPr lang="en-US" altLang="zh-CN" dirty="0"/>
          </a:p>
        </p:txBody>
      </p:sp>
      <p:sp>
        <p:nvSpPr>
          <p:cNvPr id="20" name="椭圆 19"/>
          <p:cNvSpPr/>
          <p:nvPr>
            <p:custDataLst>
              <p:tags r:id="rId8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A2831055-6EAF-4708-A5A7-44A1E1079228}"/>
              </a:ext>
            </a:extLst>
          </p:cNvPr>
          <p:cNvSpPr txBox="1"/>
          <p:nvPr/>
        </p:nvSpPr>
        <p:spPr>
          <a:xfrm>
            <a:off x="0" y="730177"/>
            <a:ext cx="250947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经验：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0" y="455295"/>
            <a:ext cx="423672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一．常数项级数的概念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/>
          <p:cNvSpPr txBox="1"/>
          <p:nvPr>
            <p:custDataLst>
              <p:tags r:id="rId5"/>
            </p:custDataLst>
          </p:nvPr>
        </p:nvSpPr>
        <p:spPr>
          <a:xfrm>
            <a:off x="1012962" y="1264618"/>
            <a:ext cx="597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我们在前面所学的定积分，所表达的是一类</a:t>
            </a:r>
          </a:p>
        </p:txBody>
      </p:sp>
      <p:sp>
        <p:nvSpPr>
          <p:cNvPr id="11" name="TextBox 4"/>
          <p:cNvSpPr txBox="1"/>
          <p:nvPr>
            <p:custDataLst>
              <p:tags r:id="rId6"/>
            </p:custDataLst>
          </p:nvPr>
        </p:nvSpPr>
        <p:spPr>
          <a:xfrm>
            <a:off x="6810766" y="1274758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和式极限。</a:t>
            </a:r>
          </a:p>
        </p:txBody>
      </p:sp>
      <p:sp>
        <p:nvSpPr>
          <p:cNvPr id="13" name="TextBox 5"/>
          <p:cNvSpPr txBox="1"/>
          <p:nvPr>
            <p:custDataLst>
              <p:tags r:id="rId7"/>
            </p:custDataLst>
          </p:nvPr>
        </p:nvSpPr>
        <p:spPr>
          <a:xfrm>
            <a:off x="974742" y="1786287"/>
            <a:ext cx="749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有限和的极限实际上是无穷多个数相加之和，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所谓和式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6"/>
          <p:cNvSpPr txBox="1"/>
          <p:nvPr>
            <p:custDataLst>
              <p:tags r:id="rId8"/>
            </p:custDataLst>
          </p:nvPr>
        </p:nvSpPr>
        <p:spPr>
          <a:xfrm>
            <a:off x="370220" y="2253546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极限存在是指无穷多项相加之和是一个</a:t>
            </a:r>
          </a:p>
        </p:txBody>
      </p:sp>
      <p:sp>
        <p:nvSpPr>
          <p:cNvPr id="18" name="TextBox 7"/>
          <p:cNvSpPr txBox="1"/>
          <p:nvPr>
            <p:custDataLst>
              <p:tags r:id="rId9"/>
            </p:custDataLst>
          </p:nvPr>
        </p:nvSpPr>
        <p:spPr>
          <a:xfrm>
            <a:off x="5551964" y="22575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有限数。</a:t>
            </a:r>
          </a:p>
        </p:txBody>
      </p:sp>
      <p:sp>
        <p:nvSpPr>
          <p:cNvPr id="19" name="TextBox 9"/>
          <p:cNvSpPr txBox="1"/>
          <p:nvPr>
            <p:custDataLst>
              <p:tags r:id="rId10"/>
            </p:custDataLst>
          </p:nvPr>
        </p:nvSpPr>
        <p:spPr>
          <a:xfrm>
            <a:off x="974742" y="2707954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下面我们将专门研究无穷和的问题，并把无穷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多个数相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0"/>
          <p:cNvSpPr txBox="1"/>
          <p:nvPr>
            <p:custDataLst>
              <p:tags r:id="rId11"/>
            </p:custDataLst>
          </p:nvPr>
        </p:nvSpPr>
        <p:spPr>
          <a:xfrm>
            <a:off x="442873" y="316437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加的式子称为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无穷级数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2CAADD-20CD-4BE2-8984-9411007679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" y="4636650"/>
            <a:ext cx="2899915" cy="21749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692F31-BFCD-4ACC-AA50-9D1934A444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01" y="4734302"/>
            <a:ext cx="2899916" cy="19332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2C66C9-F59E-4875-979B-33C1E985BE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16" y="4734302"/>
            <a:ext cx="2570253" cy="1933277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77BC01A-0345-4CF2-AF22-B22CD7FB9D45}"/>
              </a:ext>
            </a:extLst>
          </p:cNvPr>
          <p:cNvSpPr/>
          <p:nvPr/>
        </p:nvSpPr>
        <p:spPr>
          <a:xfrm>
            <a:off x="0" y="3718956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4BD31296-437F-4EF5-A6B8-D9054BE550C5}"/>
              </a:ext>
            </a:extLst>
          </p:cNvPr>
          <p:cNvSpPr txBox="1"/>
          <p:nvPr/>
        </p:nvSpPr>
        <p:spPr>
          <a:xfrm>
            <a:off x="1404582" y="3739709"/>
            <a:ext cx="5549462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曲线积分在我们生活中无处不在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A4C456-8C60-41E4-BB65-C3B60B963D93}"/>
              </a:ext>
            </a:extLst>
          </p:cNvPr>
          <p:cNvSpPr txBox="1"/>
          <p:nvPr/>
        </p:nvSpPr>
        <p:spPr>
          <a:xfrm>
            <a:off x="600564" y="64148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用傅里叶级数画图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/>
      <p:bldP spid="11" grpId="0"/>
      <p:bldP spid="13" grpId="0"/>
      <p:bldP spid="17" grpId="0"/>
      <p:bldP spid="18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4" y="429260"/>
            <a:ext cx="9126220" cy="12581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467360" y="485775"/>
            <a:ext cx="7111365" cy="42354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判断下列级数是绝对收敛、条件收敛还是发散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92857867"/>
              </p:ext>
            </p:extLst>
          </p:nvPr>
        </p:nvGraphicFramePr>
        <p:xfrm>
          <a:off x="127000" y="979974"/>
          <a:ext cx="3831814" cy="70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3" name="Equation" r:id="rId47" imgW="2234880" imgH="444240" progId="Equation.DSMT4">
                  <p:embed/>
                </p:oleObj>
              </mc:Choice>
              <mc:Fallback>
                <p:oleObj name="Equation" r:id="rId47" imgW="2234880" imgH="44424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979974"/>
                        <a:ext cx="3831814" cy="7073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1285" y="1857713"/>
            <a:ext cx="135128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68547654"/>
              </p:ext>
            </p:extLst>
          </p:nvPr>
        </p:nvGraphicFramePr>
        <p:xfrm>
          <a:off x="1671096" y="1742656"/>
          <a:ext cx="1707516" cy="66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4" name="Equation" r:id="rId49" imgW="1293495" imgH="501650" progId="Equation.DSMT4">
                  <p:embed/>
                </p:oleObj>
              </mc:Choice>
              <mc:Fallback>
                <p:oleObj name="Equation" r:id="rId49" imgW="1293495" imgH="50165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096" y="1742656"/>
                        <a:ext cx="1707516" cy="66746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76360" y="1866582"/>
            <a:ext cx="57912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528425071"/>
              </p:ext>
            </p:extLst>
          </p:nvPr>
        </p:nvGraphicFramePr>
        <p:xfrm>
          <a:off x="3810762" y="1715043"/>
          <a:ext cx="715580" cy="695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5" name="Equation" r:id="rId51" imgW="523875" imgH="501650" progId="Equation.DSMT4">
                  <p:embed/>
                </p:oleObj>
              </mc:Choice>
              <mc:Fallback>
                <p:oleObj name="Equation" r:id="rId51" imgW="523875" imgH="50165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762" y="1715043"/>
                        <a:ext cx="715580" cy="6950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387630" y="1860232"/>
            <a:ext cx="1287145" cy="51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5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24261" y="1844942"/>
            <a:ext cx="1222375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879090325"/>
              </p:ext>
            </p:extLst>
          </p:nvPr>
        </p:nvGraphicFramePr>
        <p:xfrm>
          <a:off x="5966506" y="1743879"/>
          <a:ext cx="997680" cy="678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6" name="Equation" r:id="rId53" imgW="747395" imgH="501650" progId="Equation.DSMT4">
                  <p:embed/>
                </p:oleObj>
              </mc:Choice>
              <mc:Fallback>
                <p:oleObj name="Equation" r:id="rId53" imgW="747395" imgH="50165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506" y="1743879"/>
                        <a:ext cx="997680" cy="6788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84340" y="1844942"/>
            <a:ext cx="16725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Rectangle 1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0" y="107950"/>
            <a:ext cx="26162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232496787"/>
              </p:ext>
            </p:extLst>
          </p:nvPr>
        </p:nvGraphicFramePr>
        <p:xfrm>
          <a:off x="4348893" y="984752"/>
          <a:ext cx="1672590" cy="66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7" name="Equation" r:id="rId55" imgW="2031840" imgH="939600" progId="Equation.DSMT4">
                  <p:embed/>
                </p:oleObj>
              </mc:Choice>
              <mc:Fallback>
                <p:oleObj name="Equation" r:id="rId55" imgW="2031840" imgH="9396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893" y="984752"/>
                        <a:ext cx="1672590" cy="6686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27000" y="234950"/>
            <a:ext cx="26162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141563389"/>
              </p:ext>
            </p:extLst>
          </p:nvPr>
        </p:nvGraphicFramePr>
        <p:xfrm>
          <a:off x="6367938" y="924537"/>
          <a:ext cx="2279578" cy="689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8" name="Equation" r:id="rId57" imgW="74066400" imgH="22555200" progId="Equation.DSMT4">
                  <p:embed/>
                </p:oleObj>
              </mc:Choice>
              <mc:Fallback>
                <p:oleObj name="Equation" r:id="rId57" imgW="74066400" imgH="225552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7938" y="924537"/>
                        <a:ext cx="2279578" cy="6892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1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50</a:t>
            </a:fld>
            <a:endParaRPr lang="en-US" altLang="zh-CN" dirty="0"/>
          </a:p>
        </p:txBody>
      </p:sp>
      <p:sp>
        <p:nvSpPr>
          <p:cNvPr id="23" name="椭圆 22"/>
          <p:cNvSpPr/>
          <p:nvPr>
            <p:custDataLst>
              <p:tags r:id="rId2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9B7DD4E5-4257-4459-87B7-457EDC634A21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43541" y="2674672"/>
            <a:ext cx="944245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EDE105C1-43B1-47EC-9530-B7349EE6F34E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196318603"/>
              </p:ext>
            </p:extLst>
          </p:nvPr>
        </p:nvGraphicFramePr>
        <p:xfrm>
          <a:off x="1535604" y="2619443"/>
          <a:ext cx="792282" cy="565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99" name="Equation" r:id="rId59" imgW="29870400" imgH="21336000" progId="Equation.DSMT4">
                  <p:embed/>
                </p:oleObj>
              </mc:Choice>
              <mc:Fallback>
                <p:oleObj name="Equation" r:id="rId59" imgW="29870400" imgH="213360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604" y="2619443"/>
                        <a:ext cx="792282" cy="5657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>
            <a:extLst>
              <a:ext uri="{FF2B5EF4-FFF2-40B4-BE49-F238E27FC236}">
                <a16:creationId xmlns:a16="http://schemas.microsoft.com/office/drawing/2014/main" id="{2E5225DE-1FA3-4BDD-8DEE-B5ADF3880885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087708529"/>
              </p:ext>
            </p:extLst>
          </p:nvPr>
        </p:nvGraphicFramePr>
        <p:xfrm>
          <a:off x="2422239" y="2586457"/>
          <a:ext cx="1080419" cy="71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0" name="Equation" r:id="rId61" imgW="660240" imgH="431640" progId="Equation.DSMT4">
                  <p:embed/>
                </p:oleObj>
              </mc:Choice>
              <mc:Fallback>
                <p:oleObj name="Equation" r:id="rId61" imgW="660240" imgH="43164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2239" y="2586457"/>
                        <a:ext cx="1080419" cy="7151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>
            <a:extLst>
              <a:ext uri="{FF2B5EF4-FFF2-40B4-BE49-F238E27FC236}">
                <a16:creationId xmlns:a16="http://schemas.microsoft.com/office/drawing/2014/main" id="{9A037973-CB80-4E30-9981-92EE558274E3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78578670"/>
              </p:ext>
            </p:extLst>
          </p:nvPr>
        </p:nvGraphicFramePr>
        <p:xfrm>
          <a:off x="3505708" y="2652782"/>
          <a:ext cx="1510667" cy="55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1" name="Equation" r:id="rId63" imgW="2687320" imgH="992505" progId="Equation.3">
                  <p:embed/>
                </p:oleObj>
              </mc:Choice>
              <mc:Fallback>
                <p:oleObj name="Equation" r:id="rId63" imgW="2687320" imgH="992505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708" y="2652782"/>
                        <a:ext cx="1510667" cy="5591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8FBA81EB-5AB2-4D56-8A36-88DCC95AC96F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64356780"/>
              </p:ext>
            </p:extLst>
          </p:nvPr>
        </p:nvGraphicFramePr>
        <p:xfrm>
          <a:off x="4240975" y="2399932"/>
          <a:ext cx="669459" cy="53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2" name="Equation" r:id="rId65" imgW="26517600" imgH="21336000" progId="Equation.DSMT4">
                  <p:embed/>
                </p:oleObj>
              </mc:Choice>
              <mc:Fallback>
                <p:oleObj name="Equation" r:id="rId65" imgW="26517600" imgH="21336000" progId="Equation.DSMT4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975" y="2399932"/>
                        <a:ext cx="669459" cy="5386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>
            <a:extLst>
              <a:ext uri="{FF2B5EF4-FFF2-40B4-BE49-F238E27FC236}">
                <a16:creationId xmlns:a16="http://schemas.microsoft.com/office/drawing/2014/main" id="{DDFE5882-48A6-4F1D-ABED-C1B9633216E5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476876586"/>
              </p:ext>
            </p:extLst>
          </p:nvPr>
        </p:nvGraphicFramePr>
        <p:xfrm>
          <a:off x="4457306" y="2967386"/>
          <a:ext cx="263574" cy="55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3" name="Equation" r:id="rId67" imgW="10058400" imgH="21336000" progId="Equation.DSMT4">
                  <p:embed/>
                </p:oleObj>
              </mc:Choice>
              <mc:Fallback>
                <p:oleObj name="Equation" r:id="rId67" imgW="10058400" imgH="21336000" progId="Equation.DSMT4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306" y="2967386"/>
                        <a:ext cx="263574" cy="5591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8">
            <a:extLst>
              <a:ext uri="{FF2B5EF4-FFF2-40B4-BE49-F238E27FC236}">
                <a16:creationId xmlns:a16="http://schemas.microsoft.com/office/drawing/2014/main" id="{435DADA6-A226-4E37-9B3C-F0FD9EA9E6A8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66849025"/>
              </p:ext>
            </p:extLst>
          </p:nvPr>
        </p:nvGraphicFramePr>
        <p:xfrm>
          <a:off x="5046474" y="2600389"/>
          <a:ext cx="1410335" cy="640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4" name="Equation" r:id="rId69" imgW="53035200" imgH="24079200" progId="Equation.DSMT4">
                  <p:embed/>
                </p:oleObj>
              </mc:Choice>
              <mc:Fallback>
                <p:oleObj name="Equation" r:id="rId69" imgW="53035200" imgH="24079200" progId="Equation.DSMT4">
                  <p:embed/>
                  <p:pic>
                    <p:nvPicPr>
                      <p:cNvPr id="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474" y="2600389"/>
                        <a:ext cx="1410335" cy="6401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9">
            <a:extLst>
              <a:ext uri="{FF2B5EF4-FFF2-40B4-BE49-F238E27FC236}">
                <a16:creationId xmlns:a16="http://schemas.microsoft.com/office/drawing/2014/main" id="{90E5A028-230F-43A8-8D3E-68B151E2DF52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5346916"/>
              </p:ext>
            </p:extLst>
          </p:nvPr>
        </p:nvGraphicFramePr>
        <p:xfrm>
          <a:off x="6486908" y="2661355"/>
          <a:ext cx="660602" cy="55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5" name="Equation" r:id="rId71" imgW="23774400" imgH="20116800" progId="Equation.DSMT4">
                  <p:embed/>
                </p:oleObj>
              </mc:Choice>
              <mc:Fallback>
                <p:oleObj name="Equation" r:id="rId71" imgW="23774400" imgH="20116800" progId="Equation.DSMT4">
                  <p:embed/>
                  <p:pic>
                    <p:nvPicPr>
                      <p:cNvPr id="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6908" y="2661355"/>
                        <a:ext cx="660602" cy="55919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13">
            <a:extLst>
              <a:ext uri="{FF2B5EF4-FFF2-40B4-BE49-F238E27FC236}">
                <a16:creationId xmlns:a16="http://schemas.microsoft.com/office/drawing/2014/main" id="{A12C7BED-FE28-4B45-928D-B58E2BAD8792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99577" y="3222814"/>
            <a:ext cx="2845456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故原级数绝对收敛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F402A880-4152-4294-A5C0-B65F0294C5FF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528762" y="3777135"/>
            <a:ext cx="769620" cy="3765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3AA099B-94CA-424F-A713-EDF65D063D67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930870703"/>
              </p:ext>
            </p:extLst>
          </p:nvPr>
        </p:nvGraphicFramePr>
        <p:xfrm>
          <a:off x="1332068" y="3671815"/>
          <a:ext cx="1420238" cy="689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6" name="Equation" r:id="rId73" imgW="50596800" imgH="24384000" progId="Equation.DSMT4">
                  <p:embed/>
                </p:oleObj>
              </mc:Choice>
              <mc:Fallback>
                <p:oleObj name="Equation" r:id="rId73" imgW="50596800" imgH="243840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068" y="3671815"/>
                        <a:ext cx="1420238" cy="6898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886D45F9-F68F-4422-8F40-CED9EC3BE64F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893874023"/>
              </p:ext>
            </p:extLst>
          </p:nvPr>
        </p:nvGraphicFramePr>
        <p:xfrm>
          <a:off x="2851494" y="3881910"/>
          <a:ext cx="470535" cy="27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7" name="Equation" r:id="rId75" imgW="13716000" imgH="7924800" progId="Equation.DSMT4">
                  <p:embed/>
                </p:oleObj>
              </mc:Choice>
              <mc:Fallback>
                <p:oleObj name="Equation" r:id="rId75" imgW="13716000" imgH="7924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494" y="3881910"/>
                        <a:ext cx="470535" cy="2717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9">
            <a:extLst>
              <a:ext uri="{FF2B5EF4-FFF2-40B4-BE49-F238E27FC236}">
                <a16:creationId xmlns:a16="http://schemas.microsoft.com/office/drawing/2014/main" id="{F7BA877E-ACC9-450D-AEBA-16A025B37D13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421217" y="3762229"/>
            <a:ext cx="2978434" cy="3765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故级数              发散．</a:t>
            </a: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B17782B1-3F5B-4464-8A1C-734B369B3E9A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874697178"/>
              </p:ext>
            </p:extLst>
          </p:nvPr>
        </p:nvGraphicFramePr>
        <p:xfrm>
          <a:off x="4483835" y="3630432"/>
          <a:ext cx="963343" cy="640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8" name="Equation" r:id="rId77" imgW="34442400" imgH="22555200" progId="Equation.DSMT4">
                  <p:embed/>
                </p:oleObj>
              </mc:Choice>
              <mc:Fallback>
                <p:oleObj name="Equation" r:id="rId77" imgW="34442400" imgH="22555200" progId="Equation.DSMT4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835" y="3630432"/>
                        <a:ext cx="963343" cy="6401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12">
            <a:extLst>
              <a:ext uri="{FF2B5EF4-FFF2-40B4-BE49-F238E27FC236}">
                <a16:creationId xmlns:a16="http://schemas.microsoft.com/office/drawing/2014/main" id="{159522C8-1785-4258-843D-66094481E204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533548" y="4630016"/>
            <a:ext cx="769620" cy="3765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A661066E-0D6A-4ECB-AFC4-383B903F428C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4164740849"/>
              </p:ext>
            </p:extLst>
          </p:nvPr>
        </p:nvGraphicFramePr>
        <p:xfrm>
          <a:off x="1376253" y="4412431"/>
          <a:ext cx="1575702" cy="85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9" name="Equation" r:id="rId79" imgW="81076800" imgH="43891200" progId="Equation.DSMT4">
                  <p:embed/>
                </p:oleObj>
              </mc:Choice>
              <mc:Fallback>
                <p:oleObj name="Equation" r:id="rId79" imgW="81076800" imgH="438912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253" y="4412431"/>
                        <a:ext cx="1575702" cy="8590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8B5AD7FF-FD3F-44C9-8E43-297647BE202C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1239545785"/>
              </p:ext>
            </p:extLst>
          </p:nvPr>
        </p:nvGraphicFramePr>
        <p:xfrm>
          <a:off x="3151241" y="4523910"/>
          <a:ext cx="1408695" cy="63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10" name="Equation" r:id="rId81" imgW="48158400" imgH="21945600" progId="Equation.DSMT4">
                  <p:embed/>
                </p:oleObj>
              </mc:Choice>
              <mc:Fallback>
                <p:oleObj name="Equation" r:id="rId81" imgW="48158400" imgH="219456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241" y="4523910"/>
                        <a:ext cx="1408695" cy="6319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17">
            <a:extLst>
              <a:ext uri="{FF2B5EF4-FFF2-40B4-BE49-F238E27FC236}">
                <a16:creationId xmlns:a16="http://schemas.microsoft.com/office/drawing/2014/main" id="{C339F41E-0E1D-4724-B8BD-B3AB5A214664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4526011" y="4542929"/>
            <a:ext cx="3146749" cy="3765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故原级数不绝对收敛；</a:t>
            </a: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92B3AF74-8B59-4DF6-B8C8-A4A95195407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89651" y="5289568"/>
            <a:ext cx="1144840" cy="37655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又因为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E2F90B50-236A-40BC-954A-FD87C9FB670A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1580394030"/>
              </p:ext>
            </p:extLst>
          </p:nvPr>
        </p:nvGraphicFramePr>
        <p:xfrm>
          <a:off x="1103191" y="5291745"/>
          <a:ext cx="971537" cy="507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11" name="Equation" r:id="rId83" imgW="41757600" imgH="23774400" progId="Equation.DSMT4">
                  <p:embed/>
                </p:oleObj>
              </mc:Choice>
              <mc:Fallback>
                <p:oleObj name="Equation" r:id="rId83" imgW="41757600" imgH="23774400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191" y="5291745"/>
                        <a:ext cx="971537" cy="5074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21">
            <a:extLst>
              <a:ext uri="{FF2B5EF4-FFF2-40B4-BE49-F238E27FC236}">
                <a16:creationId xmlns:a16="http://schemas.microsoft.com/office/drawing/2014/main" id="{660EB262-A385-4BAC-A2FD-E7776123538B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2011506" y="5292876"/>
            <a:ext cx="5596160" cy="37120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单调递减且趋于零，故原级数条件收敛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CAC0AE3-FC18-4447-9A81-13B41FF8082C}"/>
              </a:ext>
            </a:extLst>
          </p:cNvPr>
          <p:cNvSpPr/>
          <p:nvPr/>
        </p:nvSpPr>
        <p:spPr>
          <a:xfrm>
            <a:off x="0" y="5865305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注：这类题目是基本功，请反复练习。</a:t>
            </a:r>
          </a:p>
        </p:txBody>
      </p:sp>
      <p:sp>
        <p:nvSpPr>
          <p:cNvPr id="24" name="思想气泡: 云 23">
            <a:extLst>
              <a:ext uri="{FF2B5EF4-FFF2-40B4-BE49-F238E27FC236}">
                <a16:creationId xmlns:a16="http://schemas.microsoft.com/office/drawing/2014/main" id="{2B2796BE-20F5-492E-952D-11152BB3CC81}"/>
              </a:ext>
            </a:extLst>
          </p:cNvPr>
          <p:cNvSpPr/>
          <p:nvPr/>
        </p:nvSpPr>
        <p:spPr>
          <a:xfrm>
            <a:off x="7068562" y="2952925"/>
            <a:ext cx="1980237" cy="1359171"/>
          </a:xfrm>
          <a:prstGeom prst="cloudCallout">
            <a:avLst>
              <a:gd name="adj1" fmla="val -74309"/>
              <a:gd name="adj2" fmla="val -1989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请问：不取绝对值能否直接用比值审敛法？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0" grpId="0" autoUpdateAnimBg="0"/>
      <p:bldP spid="12" grpId="0" autoUpdateAnimBg="0"/>
      <p:bldP spid="15" grpId="0" autoUpdateAnimBg="0"/>
      <p:bldP spid="17" grpId="0" autoUpdateAnimBg="0"/>
      <p:bldP spid="26" grpId="0" autoUpdateAnimBg="0"/>
      <p:bldP spid="37" grpId="0" autoUpdateAnimBg="0"/>
      <p:bldP spid="39" grpId="0"/>
      <p:bldP spid="43" grpId="0"/>
      <p:bldP spid="45" grpId="0"/>
      <p:bldP spid="48" grpId="0"/>
      <p:bldP spid="49" grpId="0"/>
      <p:bldP spid="51" grpId="0"/>
      <p:bldP spid="5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22"/>
          <p:cNvGrpSpPr/>
          <p:nvPr/>
        </p:nvGrpSpPr>
        <p:grpSpPr bwMode="auto">
          <a:xfrm>
            <a:off x="623405" y="2348606"/>
            <a:ext cx="8137525" cy="1468438"/>
            <a:chOff x="444" y="365"/>
            <a:chExt cx="5126" cy="925"/>
          </a:xfrm>
          <a:noFill/>
        </p:grpSpPr>
        <p:sp>
          <p:nvSpPr>
            <p:cNvPr id="10" name="Text Box 16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44" y="454"/>
              <a:ext cx="5126" cy="756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如果是用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比值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或</a:t>
              </a:r>
              <a:r>
                <a: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根值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判别法来判断出            发散，则</a:t>
              </a:r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可以断定        也发散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1" name="Object 17"/>
            <p:cNvGraphicFramePr>
              <a:graphicFrameLocks noChangeAspect="1"/>
            </p:cNvGraphicFramePr>
            <p:nvPr>
              <p:custDataLst>
                <p:tags r:id="rId18"/>
              </p:custDataLst>
              <p:extLst>
                <p:ext uri="{D42A27DB-BD31-4B8C-83A1-F6EECF244321}">
                  <p14:modId xmlns:p14="http://schemas.microsoft.com/office/powerpoint/2010/main" val="1822707720"/>
                </p:ext>
              </p:extLst>
            </p:nvPr>
          </p:nvGraphicFramePr>
          <p:xfrm>
            <a:off x="1270" y="813"/>
            <a:ext cx="425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95" name="Equation" r:id="rId22" imgW="393700" imgH="431800" progId="Equation.DSMT4">
                    <p:embed/>
                  </p:oleObj>
                </mc:Choice>
                <mc:Fallback>
                  <p:oleObj name="Equation" r:id="rId22" imgW="393700" imgH="431800" progId="Equation.DSMT4">
                    <p:embed/>
                    <p:pic>
                      <p:nvPicPr>
                        <p:cNvPr id="0" name="Picture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0" y="813"/>
                          <a:ext cx="425" cy="4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8"/>
            <p:cNvGraphicFramePr>
              <a:graphicFrameLocks noChangeAspect="1"/>
            </p:cNvGraphicFramePr>
            <p:nvPr>
              <p:custDataLst>
                <p:tags r:id="rId19"/>
              </p:custDataLst>
            </p:nvPr>
          </p:nvGraphicFramePr>
          <p:xfrm>
            <a:off x="3963" y="365"/>
            <a:ext cx="45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96" name="Equation" r:id="rId24" imgW="1215390" imgH="1204595" progId="Equation.3">
                    <p:embed/>
                  </p:oleObj>
                </mc:Choice>
                <mc:Fallback>
                  <p:oleObj name="Equation" r:id="rId24" imgW="1215390" imgH="1204595" progId="Equation.3">
                    <p:embed/>
                    <p:pic>
                      <p:nvPicPr>
                        <p:cNvPr id="0" name="Picture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3" y="365"/>
                          <a:ext cx="454" cy="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24"/>
          <p:cNvGrpSpPr/>
          <p:nvPr/>
        </p:nvGrpSpPr>
        <p:grpSpPr bwMode="auto">
          <a:xfrm>
            <a:off x="1292251" y="1044028"/>
            <a:ext cx="6083300" cy="803276"/>
            <a:chOff x="249" y="17"/>
            <a:chExt cx="3832" cy="506"/>
          </a:xfrm>
        </p:grpSpPr>
        <p:sp>
          <p:nvSpPr>
            <p:cNvPr id="16" name="Text Box 14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49" y="119"/>
              <a:ext cx="383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一般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发散，不能断定        也发散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17" name="Object 19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2457" y="18"/>
            <a:ext cx="460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97" name="Equation" r:id="rId26" imgW="457200" imgH="501650" progId="Equation.DSMT4">
                    <p:embed/>
                  </p:oleObj>
                </mc:Choice>
                <mc:Fallback>
                  <p:oleObj name="Equation" r:id="rId26" imgW="457200" imgH="501650" progId="Equation.DSMT4">
                    <p:embed/>
                    <p:pic>
                      <p:nvPicPr>
                        <p:cNvPr id="0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7" y="18"/>
                          <a:ext cx="460" cy="5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0"/>
            <p:cNvGraphicFramePr>
              <a:graphicFrameLocks noChangeAspect="1"/>
            </p:cNvGraphicFramePr>
            <p:nvPr>
              <p:custDataLst>
                <p:tags r:id="rId16"/>
              </p:custDataLst>
            </p:nvPr>
          </p:nvGraphicFramePr>
          <p:xfrm>
            <a:off x="698" y="17"/>
            <a:ext cx="45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98" name="Equation" r:id="rId28" imgW="1215390" imgH="1204595" progId="Equation.3">
                    <p:embed/>
                  </p:oleObj>
                </mc:Choice>
                <mc:Fallback>
                  <p:oleObj name="Equation" r:id="rId28" imgW="1215390" imgH="1204595" progId="Equation.3">
                    <p:embed/>
                    <p:pic>
                      <p:nvPicPr>
                        <p:cNvPr id="0" name="Picture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" y="17"/>
                          <a:ext cx="454" cy="4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>
            <p:custDataLst>
              <p:tags r:id="rId6"/>
            </p:custDataLst>
          </p:nvPr>
        </p:nvSpPr>
        <p:spPr>
          <a:xfrm>
            <a:off x="1268554" y="1888231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但是，</a:t>
            </a:r>
          </a:p>
        </p:txBody>
      </p:sp>
      <p:sp>
        <p:nvSpPr>
          <p:cNvPr id="20" name="TextBox 19"/>
          <p:cNvSpPr txBox="1"/>
          <p:nvPr>
            <p:custDataLst>
              <p:tags r:id="rId7"/>
            </p:custDataLst>
          </p:nvPr>
        </p:nvSpPr>
        <p:spPr>
          <a:xfrm>
            <a:off x="1313626" y="389320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因为此时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091068506"/>
              </p:ext>
            </p:extLst>
          </p:nvPr>
        </p:nvGraphicFramePr>
        <p:xfrm>
          <a:off x="2743219" y="3893333"/>
          <a:ext cx="1336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9" name="Equation" r:id="rId30" imgW="35966400" imgH="13716000" progId="Equation.DSMT4">
                  <p:embed/>
                </p:oleObj>
              </mc:Choice>
              <mc:Fallback>
                <p:oleObj name="Equation" r:id="rId30" imgW="35966400" imgH="137160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19" y="3893333"/>
                        <a:ext cx="133667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9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51</a:t>
            </a:fld>
            <a:endParaRPr lang="en-US" altLang="zh-CN" dirty="0"/>
          </a:p>
        </p:txBody>
      </p:sp>
      <p:sp>
        <p:nvSpPr>
          <p:cNvPr id="5" name="椭圆 4"/>
          <p:cNvSpPr/>
          <p:nvPr>
            <p:custDataLst>
              <p:tags r:id="rId11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7CB3B4BD-143D-4D54-A502-E43A02D022E5}"/>
              </a:ext>
            </a:extLst>
          </p:cNvPr>
          <p:cNvSpPr txBox="1"/>
          <p:nvPr/>
        </p:nvSpPr>
        <p:spPr>
          <a:xfrm>
            <a:off x="37516" y="484524"/>
            <a:ext cx="250947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经验：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4151B7F-37E4-49B5-9AFB-CDD02B313FEB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26911568"/>
              </p:ext>
            </p:extLst>
          </p:nvPr>
        </p:nvGraphicFramePr>
        <p:xfrm>
          <a:off x="1495425" y="4556176"/>
          <a:ext cx="15986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0" name="Equation" r:id="rId32" imgW="1942920" imgH="939600" progId="Equation.DSMT4">
                  <p:embed/>
                </p:oleObj>
              </mc:Choice>
              <mc:Fallback>
                <p:oleObj name="Equation" r:id="rId32" imgW="1942920" imgH="9396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425" y="4556176"/>
                        <a:ext cx="1598613" cy="669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19">
            <a:extLst>
              <a:ext uri="{FF2B5EF4-FFF2-40B4-BE49-F238E27FC236}">
                <a16:creationId xmlns:a16="http://schemas.microsoft.com/office/drawing/2014/main" id="{019B5BB4-B1F4-44FE-A2A6-5D1ADC08EDA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169920" y="466095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就是一例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5" grpId="0" bldLvl="0" animBg="1"/>
      <p:bldP spid="23" grpId="0" animBg="1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5" y="429261"/>
            <a:ext cx="9147175" cy="9245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708217" y="629734"/>
            <a:ext cx="8320271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判断级数                      是绝对收敛、条件收敛还是发散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 Box 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5645" y="1860373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9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52</a:t>
            </a:fld>
            <a:endParaRPr lang="en-US" altLang="zh-CN" dirty="0"/>
          </a:p>
        </p:txBody>
      </p:sp>
      <p:sp>
        <p:nvSpPr>
          <p:cNvPr id="14" name="椭圆 13"/>
          <p:cNvSpPr/>
          <p:nvPr>
            <p:custDataLst>
              <p:tags r:id="rId11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3BA7B0-AD03-47F7-B366-B476D63B9E45}"/>
              </a:ext>
            </a:extLst>
          </p:cNvPr>
          <p:cNvSpPr/>
          <p:nvPr/>
        </p:nvSpPr>
        <p:spPr>
          <a:xfrm>
            <a:off x="13335" y="567195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注：本题显现预估的力量。</a:t>
            </a:r>
          </a:p>
        </p:txBody>
      </p:sp>
      <p:sp>
        <p:nvSpPr>
          <p:cNvPr id="15" name="Rectangle 147">
            <a:extLst>
              <a:ext uri="{FF2B5EF4-FFF2-40B4-BE49-F238E27FC236}">
                <a16:creationId xmlns:a16="http://schemas.microsoft.com/office/drawing/2014/main" id="{F7DFB79F-B1AC-4D42-BFF7-62A08917A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25C8C3E-46EC-48D8-BCB5-32EA440E1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38391"/>
              </p:ext>
            </p:extLst>
          </p:nvPr>
        </p:nvGraphicFramePr>
        <p:xfrm>
          <a:off x="2801738" y="428494"/>
          <a:ext cx="1573964" cy="83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3" name="Equation" r:id="rId14" imgW="888614" imgH="482391" progId="Equation.DSMT4">
                  <p:embed/>
                </p:oleObj>
              </mc:Choice>
              <mc:Fallback>
                <p:oleObj name="Equation" r:id="rId14" imgW="888614" imgH="482391" progId="Equation.DSMT4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738" y="428494"/>
                        <a:ext cx="1573964" cy="8372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CA95680-EE7E-4AF4-9EC8-81B12B54F887}"/>
                  </a:ext>
                </a:extLst>
              </p:cNvPr>
              <p:cNvSpPr/>
              <p:nvPr/>
            </p:nvSpPr>
            <p:spPr>
              <a:xfrm>
                <a:off x="2315845" y="2327986"/>
                <a:ext cx="3461104" cy="79451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(−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altLang="zh-CN" sz="2000" b="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altLang="zh-CN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altLang="zh-CN" sz="20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CA95680-EE7E-4AF4-9EC8-81B12B54F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45" y="2327986"/>
                <a:ext cx="3461104" cy="7945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3A951F1C-37B5-4252-98F9-BC9B68F4E3FD}"/>
              </a:ext>
            </a:extLst>
          </p:cNvPr>
          <p:cNvSpPr/>
          <p:nvPr/>
        </p:nvSpPr>
        <p:spPr>
          <a:xfrm>
            <a:off x="185831" y="3091706"/>
            <a:ext cx="3719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所以原级数不是绝对收敛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. </a:t>
            </a:r>
            <a:endParaRPr lang="zh-CN" altLang="en-US" b="1" dirty="0"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22FFB1-CF43-4EAB-9A01-A62467DA88A6}"/>
              </a:ext>
            </a:extLst>
          </p:cNvPr>
          <p:cNvSpPr/>
          <p:nvPr/>
        </p:nvSpPr>
        <p:spPr>
          <a:xfrm>
            <a:off x="3697961" y="309170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又因为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DC5FAAB-97EB-46B7-A739-2F433A6484D3}"/>
                  </a:ext>
                </a:extLst>
              </p:cNvPr>
              <p:cNvSpPr/>
              <p:nvPr/>
            </p:nvSpPr>
            <p:spPr>
              <a:xfrm>
                <a:off x="957431" y="3617422"/>
                <a:ext cx="7537782" cy="5078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sz="1400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DC5FAAB-97EB-46B7-A739-2F433A648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31" y="3617422"/>
                <a:ext cx="7537782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8D036F4-C185-4357-9A6D-A650141C5DA4}"/>
                  </a:ext>
                </a:extLst>
              </p:cNvPr>
              <p:cNvSpPr/>
              <p:nvPr/>
            </p:nvSpPr>
            <p:spPr>
              <a:xfrm>
                <a:off x="185831" y="4083705"/>
                <a:ext cx="8699985" cy="1414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故数列</a:t>
                </a:r>
                <a14:m>
                  <m:oMath xmlns:m="http://schemas.openxmlformats.org/officeDocument/2006/math">
                    <m:r>
                      <a:rPr lang="zh-CN" altLang="zh-CN" sz="2400" b="1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sz="24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24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400" b="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zh-CN" altLang="zh-CN" sz="24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</m:e>
                                  <m:sup>
                                    <m:r>
                                      <a:rPr lang="en-US" altLang="zh-CN" sz="2400" b="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altLang="zh-CN" sz="2400" b="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d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单调递减且收敛于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莱布尼茨定理可得原级数条件收敛</a:t>
                </a:r>
                <a:r>
                  <a:rPr lang="en-US" altLang="zh-CN" sz="24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8D036F4-C185-4357-9A6D-A650141C5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31" y="4083705"/>
                <a:ext cx="8699985" cy="1414233"/>
              </a:xfrm>
              <a:prstGeom prst="rect">
                <a:avLst/>
              </a:prstGeom>
              <a:blipFill>
                <a:blip r:embed="rId18"/>
                <a:stretch>
                  <a:fillRect l="-1050" r="-1050" b="-9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DB7AE760-A833-4017-8CF9-CB9F37EFFE1E}"/>
              </a:ext>
            </a:extLst>
          </p:cNvPr>
          <p:cNvSpPr txBox="1"/>
          <p:nvPr/>
        </p:nvSpPr>
        <p:spPr>
          <a:xfrm>
            <a:off x="2597309" y="1371824"/>
            <a:ext cx="2954655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请先尝试自己做一下</a:t>
            </a:r>
          </a:p>
        </p:txBody>
      </p:sp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43665275-9220-4CEC-92A3-8CFF4D898363}"/>
              </a:ext>
            </a:extLst>
          </p:cNvPr>
          <p:cNvSpPr/>
          <p:nvPr/>
        </p:nvSpPr>
        <p:spPr>
          <a:xfrm>
            <a:off x="6170313" y="1474393"/>
            <a:ext cx="2807745" cy="558699"/>
          </a:xfrm>
          <a:prstGeom prst="cloudCallout">
            <a:avLst>
              <a:gd name="adj1" fmla="val -69492"/>
              <a:gd name="adj2" fmla="val -21405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考验咱们的创造力！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 bldLvl="0" animBg="1"/>
      <p:bldP spid="25" grpId="0" animBg="1"/>
      <p:bldP spid="17" grpId="0" animBg="1"/>
      <p:bldP spid="28" grpId="0"/>
      <p:bldP spid="26" grpId="0"/>
      <p:bldP spid="27" grpId="0" animBg="1"/>
      <p:bldP spid="29" grpId="0"/>
      <p:bldP spid="33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5" y="429261"/>
            <a:ext cx="9147175" cy="12120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/>
          <p:cNvSpPr txBox="1"/>
          <p:nvPr>
            <p:custDataLst>
              <p:tags r:id="rId7"/>
            </p:custDataLst>
          </p:nvPr>
        </p:nvSpPr>
        <p:spPr>
          <a:xfrm>
            <a:off x="539552" y="606470"/>
            <a:ext cx="216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讨论级数</a:t>
            </a: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187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0442626"/>
              </p:ext>
            </p:extLst>
          </p:nvPr>
        </p:nvGraphicFramePr>
        <p:xfrm>
          <a:off x="2663806" y="502339"/>
          <a:ext cx="2146263" cy="67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9" name="Equation" r:id="rId44" imgW="72237600" imgH="22555200" progId="Equation.DSMT4">
                  <p:embed/>
                </p:oleObj>
              </mc:Choice>
              <mc:Fallback>
                <p:oleObj name="Equation" r:id="rId44" imgW="72237600" imgH="22555200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06" y="502339"/>
                        <a:ext cx="2146263" cy="6732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4"/>
          <p:cNvSpPr txBox="1"/>
          <p:nvPr>
            <p:custDataLst>
              <p:tags r:id="rId10"/>
            </p:custDataLst>
          </p:nvPr>
        </p:nvSpPr>
        <p:spPr>
          <a:xfrm>
            <a:off x="225742" y="1135063"/>
            <a:ext cx="2296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还是发散的．</a:t>
            </a:r>
          </a:p>
        </p:txBody>
      </p:sp>
      <p:sp>
        <p:nvSpPr>
          <p:cNvPr id="10" name="TextBox 5"/>
          <p:cNvSpPr txBox="1"/>
          <p:nvPr>
            <p:custDataLst>
              <p:tags r:id="rId11"/>
            </p:custDataLst>
          </p:nvPr>
        </p:nvSpPr>
        <p:spPr>
          <a:xfrm>
            <a:off x="4979493" y="634797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是绝对收敛、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条件收敛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6"/>
          <p:cNvSpPr txBox="1"/>
          <p:nvPr>
            <p:custDataLst>
              <p:tags r:id="rId12"/>
            </p:custDataLst>
          </p:nvPr>
        </p:nvSpPr>
        <p:spPr>
          <a:xfrm>
            <a:off x="684619" y="170631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2" name="TextBox 7"/>
          <p:cNvSpPr txBox="1"/>
          <p:nvPr>
            <p:custDataLst>
              <p:tags r:id="rId13"/>
            </p:custDataLst>
          </p:nvPr>
        </p:nvSpPr>
        <p:spPr>
          <a:xfrm>
            <a:off x="1590636" y="1706315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设级数的一般项为            ，因为</a:t>
            </a:r>
          </a:p>
        </p:txBody>
      </p:sp>
      <p:sp>
        <p:nvSpPr>
          <p:cNvPr id="13" name="Rectangle 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27000" y="314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984900646"/>
              </p:ext>
            </p:extLst>
          </p:nvPr>
        </p:nvGraphicFramePr>
        <p:xfrm>
          <a:off x="4168954" y="1734245"/>
          <a:ext cx="7937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0" name="Equation" r:id="rId46" imgW="18897600" imgH="10363200" progId="Equation.DSMT4">
                  <p:embed/>
                </p:oleObj>
              </mc:Choice>
              <mc:Fallback>
                <p:oleObj name="Equation" r:id="rId46" imgW="18897600" imgH="10363200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954" y="1734245"/>
                        <a:ext cx="7937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54000" y="441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501794828"/>
              </p:ext>
            </p:extLst>
          </p:nvPr>
        </p:nvGraphicFramePr>
        <p:xfrm>
          <a:off x="1865872" y="2241423"/>
          <a:ext cx="1439545" cy="87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1" name="Equation" r:id="rId48" imgW="39624000" imgH="24384000" progId="Equation.DSMT4">
                  <p:embed/>
                </p:oleObj>
              </mc:Choice>
              <mc:Fallback>
                <p:oleObj name="Equation" r:id="rId48" imgW="39624000" imgH="24384000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872" y="2241423"/>
                        <a:ext cx="1439545" cy="8769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8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81000" y="568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53329632"/>
              </p:ext>
            </p:extLst>
          </p:nvPr>
        </p:nvGraphicFramePr>
        <p:xfrm>
          <a:off x="3396857" y="2241423"/>
          <a:ext cx="2145155" cy="80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2" name="Equation" r:id="rId50" imgW="62484000" imgH="23469600" progId="Equation.DSMT4">
                  <p:embed/>
                </p:oleObj>
              </mc:Choice>
              <mc:Fallback>
                <p:oleObj name="Equation" r:id="rId50" imgW="62484000" imgH="234696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857" y="2241423"/>
                        <a:ext cx="2145155" cy="8006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19323349"/>
              </p:ext>
            </p:extLst>
          </p:nvPr>
        </p:nvGraphicFramePr>
        <p:xfrm>
          <a:off x="5582493" y="2457034"/>
          <a:ext cx="48577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3" name="Equation" r:id="rId52" imgW="13411200" imgH="10668000" progId="Equation.DSMT4">
                  <p:embed/>
                </p:oleObj>
              </mc:Choice>
              <mc:Fallback>
                <p:oleObj name="Equation" r:id="rId52" imgW="13411200" imgH="106680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2493" y="2457034"/>
                        <a:ext cx="485775" cy="3867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64704385"/>
              </p:ext>
            </p:extLst>
          </p:nvPr>
        </p:nvGraphicFramePr>
        <p:xfrm>
          <a:off x="6108749" y="2251853"/>
          <a:ext cx="1248996" cy="77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4" name="Equation" r:id="rId54" imgW="39319200" imgH="24384000" progId="Equation.DSMT4">
                  <p:embed/>
                </p:oleObj>
              </mc:Choice>
              <mc:Fallback>
                <p:oleObj name="Equation" r:id="rId54" imgW="39319200" imgH="243840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49" y="2251853"/>
                        <a:ext cx="1248996" cy="77470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16"/>
          <p:cNvSpPr txBox="1"/>
          <p:nvPr>
            <p:custDataLst>
              <p:tags r:id="rId22"/>
            </p:custDataLst>
          </p:nvPr>
        </p:nvSpPr>
        <p:spPr>
          <a:xfrm>
            <a:off x="299928" y="312100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</a:t>
            </a:r>
          </a:p>
        </p:txBody>
      </p:sp>
      <p:sp>
        <p:nvSpPr>
          <p:cNvPr id="22" name="Rectangle 10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08000" y="695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322835912"/>
              </p:ext>
            </p:extLst>
          </p:nvPr>
        </p:nvGraphicFramePr>
        <p:xfrm>
          <a:off x="1375652" y="3168878"/>
          <a:ext cx="805180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5" name="Equation" r:id="rId56" imgW="20116800" imgH="9144000" progId="Equation.DSMT4">
                  <p:embed/>
                </p:oleObj>
              </mc:Choice>
              <mc:Fallback>
                <p:oleObj name="Equation" r:id="rId56" imgW="20116800" imgH="91440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652" y="3168878"/>
                        <a:ext cx="805180" cy="363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19"/>
          <p:cNvSpPr txBox="1"/>
          <p:nvPr>
            <p:custDataLst>
              <p:tags r:id="rId25"/>
            </p:custDataLst>
          </p:nvPr>
        </p:nvSpPr>
        <p:spPr>
          <a:xfrm>
            <a:off x="2135397" y="312989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时绝对收敛；</a:t>
            </a:r>
          </a:p>
        </p:txBody>
      </p:sp>
      <p:sp>
        <p:nvSpPr>
          <p:cNvPr id="25" name="Rectangle 12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35000" y="822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53443714"/>
              </p:ext>
            </p:extLst>
          </p:nvPr>
        </p:nvGraphicFramePr>
        <p:xfrm>
          <a:off x="1384542" y="3814673"/>
          <a:ext cx="817245" cy="36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6" name="Equation" r:id="rId58" imgW="20421600" imgH="9144000" progId="Equation.DSMT4">
                  <p:embed/>
                </p:oleObj>
              </mc:Choice>
              <mc:Fallback>
                <p:oleObj name="Equation" r:id="rId58" imgW="20421600" imgH="91440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542" y="3814673"/>
                        <a:ext cx="817245" cy="363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2"/>
          <p:cNvSpPr txBox="1"/>
          <p:nvPr>
            <p:custDataLst>
              <p:tags r:id="rId28"/>
            </p:custDataLst>
          </p:nvPr>
        </p:nvSpPr>
        <p:spPr>
          <a:xfrm>
            <a:off x="2282450" y="3740814"/>
            <a:ext cx="1173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1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62000" y="949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240238301"/>
              </p:ext>
            </p:extLst>
          </p:nvPr>
        </p:nvGraphicFramePr>
        <p:xfrm>
          <a:off x="1396255" y="4356362"/>
          <a:ext cx="631190" cy="27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7" name="Equation" r:id="rId60" imgW="16459200" imgH="7620000" progId="Equation.DSMT4">
                  <p:embed/>
                </p:oleObj>
              </mc:Choice>
              <mc:Fallback>
                <p:oleObj name="Equation" r:id="rId60" imgW="16459200" imgH="76200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5" y="4356362"/>
                        <a:ext cx="631190" cy="278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5"/>
          <p:cNvSpPr txBox="1"/>
          <p:nvPr>
            <p:custDataLst>
              <p:tags r:id="rId31"/>
            </p:custDataLst>
          </p:nvPr>
        </p:nvSpPr>
        <p:spPr>
          <a:xfrm>
            <a:off x="2015565" y="4294241"/>
            <a:ext cx="28614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时，原级数成为</a:t>
            </a:r>
          </a:p>
        </p:txBody>
      </p:sp>
      <p:sp>
        <p:nvSpPr>
          <p:cNvPr id="31" name="Rectangle 16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89000" y="1076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436658380"/>
              </p:ext>
            </p:extLst>
          </p:nvPr>
        </p:nvGraphicFramePr>
        <p:xfrm>
          <a:off x="4265385" y="4211636"/>
          <a:ext cx="1431738" cy="625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8" name="Equation" r:id="rId62" imgW="46939200" imgH="21945600" progId="Equation.DSMT4">
                  <p:embed/>
                </p:oleObj>
              </mc:Choice>
              <mc:Fallback>
                <p:oleObj name="Equation" r:id="rId62" imgW="46939200" imgH="219456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5385" y="4211636"/>
                        <a:ext cx="1431738" cy="6255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8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93800" y="1203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96901481"/>
              </p:ext>
            </p:extLst>
          </p:nvPr>
        </p:nvGraphicFramePr>
        <p:xfrm>
          <a:off x="1361582" y="5003528"/>
          <a:ext cx="76771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9" name="Equation" r:id="rId64" imgW="21945600" imgH="7620000" progId="Equation.DSMT4">
                  <p:embed/>
                </p:oleObj>
              </mc:Choice>
              <mc:Fallback>
                <p:oleObj name="Equation" r:id="rId64" imgW="21945600" imgH="762000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582" y="5003528"/>
                        <a:ext cx="76771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0"/>
          <p:cNvSpPr txBox="1"/>
          <p:nvPr>
            <p:custDataLst>
              <p:tags r:id="rId36"/>
            </p:custDataLst>
          </p:nvPr>
        </p:nvSpPr>
        <p:spPr>
          <a:xfrm>
            <a:off x="2104340" y="4947508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时，原级数成为</a:t>
            </a:r>
          </a:p>
        </p:txBody>
      </p:sp>
      <p:sp>
        <p:nvSpPr>
          <p:cNvPr id="36" name="Rectangle 20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320800" y="13306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903182894"/>
              </p:ext>
            </p:extLst>
          </p:nvPr>
        </p:nvGraphicFramePr>
        <p:xfrm>
          <a:off x="4331477" y="4868071"/>
          <a:ext cx="2186063" cy="69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90" name="Equation" r:id="rId66" imgW="71323200" imgH="22555200" progId="Equation.DSMT4">
                  <p:embed/>
                </p:oleObj>
              </mc:Choice>
              <mc:Fallback>
                <p:oleObj name="Equation" r:id="rId66" imgW="71323200" imgH="2255520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1477" y="4868071"/>
                        <a:ext cx="2186063" cy="696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39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灯片编号占位符 1"/>
          <p:cNvSpPr>
            <a:spLocks noGrp="1"/>
          </p:cNvSpPr>
          <p:nvPr>
            <p:ph type="sldNum" sz="quarter" idx="12"/>
            <p:custDataLst>
              <p:tags r:id="rId40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53</a:t>
            </a:fld>
            <a:endParaRPr lang="en-US" altLang="zh-CN" dirty="0"/>
          </a:p>
        </p:txBody>
      </p:sp>
      <p:sp>
        <p:nvSpPr>
          <p:cNvPr id="39" name="椭圆 38"/>
          <p:cNvSpPr/>
          <p:nvPr>
            <p:custDataLst>
              <p:tags r:id="rId41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C1BF927-C448-4B01-9EA4-13B514EDB5E0}"/>
              </a:ext>
            </a:extLst>
          </p:cNvPr>
          <p:cNvSpPr/>
          <p:nvPr/>
        </p:nvSpPr>
        <p:spPr>
          <a:xfrm>
            <a:off x="13335" y="569477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注：本题告诉我们，幂级数把字母变量任意固定后就是常数项级数。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4" grpId="0"/>
      <p:bldP spid="27" grpId="0"/>
      <p:bldP spid="30" grpId="0"/>
      <p:bldP spid="35" grpId="0"/>
      <p:bldP spid="39" grpId="0" bldLvl="0" animBg="1"/>
      <p:bldP spid="4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25"/>
          <p:cNvSpPr/>
          <p:nvPr>
            <p:custDataLst>
              <p:tags r:id="rId2"/>
            </p:custDataLst>
          </p:nvPr>
        </p:nvSpPr>
        <p:spPr>
          <a:xfrm>
            <a:off x="-3175" y="429260"/>
            <a:ext cx="9147175" cy="14572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775158" y="633347"/>
            <a:ext cx="2071456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13430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50673050"/>
              </p:ext>
            </p:extLst>
          </p:nvPr>
        </p:nvGraphicFramePr>
        <p:xfrm>
          <a:off x="2044488" y="530027"/>
          <a:ext cx="565241" cy="668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" name="Equation" r:id="rId37" imgW="18288000" imgH="21945600" progId="Equation.DSMT4">
                  <p:embed/>
                </p:oleObj>
              </mc:Choice>
              <mc:Fallback>
                <p:oleObj name="Equation" r:id="rId37" imgW="18288000" imgH="21945600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488" y="530027"/>
                        <a:ext cx="565241" cy="6680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4"/>
          <p:cNvSpPr txBox="1"/>
          <p:nvPr>
            <p:custDataLst>
              <p:tags r:id="rId10"/>
            </p:custDataLst>
          </p:nvPr>
        </p:nvSpPr>
        <p:spPr>
          <a:xfrm>
            <a:off x="2608359" y="624457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条件收敛，</a:t>
            </a: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27000" y="26130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665154615"/>
              </p:ext>
            </p:extLst>
          </p:nvPr>
        </p:nvGraphicFramePr>
        <p:xfrm>
          <a:off x="4085083" y="551431"/>
          <a:ext cx="1555610" cy="61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6" name="Equation" r:id="rId39" imgW="49682400" imgH="19812000" progId="Equation.DSMT4">
                  <p:embed/>
                </p:oleObj>
              </mc:Choice>
              <mc:Fallback>
                <p:oleObj name="Equation" r:id="rId39" imgW="49682400" imgH="19812000" progId="Equation.DSMT4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083" y="551431"/>
                        <a:ext cx="1555610" cy="6153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92819318"/>
              </p:ext>
            </p:extLst>
          </p:nvPr>
        </p:nvGraphicFramePr>
        <p:xfrm>
          <a:off x="5878183" y="520737"/>
          <a:ext cx="1555610" cy="641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7" name="Equation" r:id="rId41" imgW="47853600" imgH="19812000" progId="Equation.DSMT4">
                  <p:embed/>
                </p:oleObj>
              </mc:Choice>
              <mc:Fallback>
                <p:oleObj name="Equation" r:id="rId41" imgW="47853600" imgH="1981200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183" y="520737"/>
                        <a:ext cx="1555610" cy="6410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9"/>
          <p:cNvSpPr txBox="1"/>
          <p:nvPr>
            <p:custDataLst>
              <p:tags r:id="rId14"/>
            </p:custDataLst>
          </p:nvPr>
        </p:nvSpPr>
        <p:spPr>
          <a:xfrm>
            <a:off x="7535033" y="601663"/>
            <a:ext cx="879475" cy="447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188814455"/>
              </p:ext>
            </p:extLst>
          </p:nvPr>
        </p:nvGraphicFramePr>
        <p:xfrm>
          <a:off x="269961" y="1179840"/>
          <a:ext cx="2518538" cy="70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8" name="Equation" r:id="rId43" imgW="77724000" imgH="21945600" progId="Equation.DSMT4">
                  <p:embed/>
                </p:oleObj>
              </mc:Choice>
              <mc:Fallback>
                <p:oleObj name="Equation" r:id="rId43" imgW="77724000" imgH="21945600" progId="Equation.DSMT4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61" y="1179840"/>
                        <a:ext cx="2518538" cy="7066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2"/>
          <p:cNvSpPr txBox="1"/>
          <p:nvPr>
            <p:custDataLst>
              <p:tags r:id="rId16"/>
            </p:custDataLst>
          </p:nvPr>
        </p:nvSpPr>
        <p:spPr>
          <a:xfrm>
            <a:off x="686926" y="2014756"/>
            <a:ext cx="669290" cy="2717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sp>
        <p:nvSpPr>
          <p:cNvPr id="18" name="TextBox 13"/>
          <p:cNvSpPr txBox="1"/>
          <p:nvPr>
            <p:custDataLst>
              <p:tags r:id="rId17"/>
            </p:custDataLst>
          </p:nvPr>
        </p:nvSpPr>
        <p:spPr>
          <a:xfrm>
            <a:off x="1398505" y="2014756"/>
            <a:ext cx="2213610" cy="42935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依两种情况反证：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559016206"/>
              </p:ext>
            </p:extLst>
          </p:nvPr>
        </p:nvGraphicFramePr>
        <p:xfrm>
          <a:off x="848695" y="2527569"/>
          <a:ext cx="2932996" cy="71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9" name="Equation" r:id="rId45" imgW="89001600" imgH="21945600" progId="Equation.DSMT4">
                  <p:embed/>
                </p:oleObj>
              </mc:Choice>
              <mc:Fallback>
                <p:oleObj name="Equation" r:id="rId45" imgW="89001600" imgH="21945600" progId="Equation.DSMT4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95" y="2527569"/>
                        <a:ext cx="2932996" cy="7179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151980686"/>
              </p:ext>
            </p:extLst>
          </p:nvPr>
        </p:nvGraphicFramePr>
        <p:xfrm>
          <a:off x="3935100" y="2509995"/>
          <a:ext cx="2403059" cy="730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0" name="Equation" r:id="rId47" imgW="71628000" imgH="21945600" progId="Equation.DSMT4">
                  <p:embed/>
                </p:oleObj>
              </mc:Choice>
              <mc:Fallback>
                <p:oleObj name="Equation" r:id="rId47" imgW="71628000" imgH="219456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100" y="2509995"/>
                        <a:ext cx="2403059" cy="7309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>
            <a:cxnSpLocks/>
          </p:cNvCxnSpPr>
          <p:nvPr>
            <p:custDataLst>
              <p:tags r:id="rId20"/>
            </p:custDataLst>
          </p:nvPr>
        </p:nvCxnSpPr>
        <p:spPr>
          <a:xfrm>
            <a:off x="5236066" y="957008"/>
            <a:ext cx="159529" cy="4726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0"/>
          <p:cNvSpPr txBox="1"/>
          <p:nvPr>
            <p:custDataLst>
              <p:tags r:id="rId21"/>
            </p:custDataLst>
          </p:nvPr>
        </p:nvSpPr>
        <p:spPr>
          <a:xfrm>
            <a:off x="5410128" y="1186100"/>
            <a:ext cx="483870" cy="74485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正项</a:t>
            </a:r>
          </a:p>
        </p:txBody>
      </p:sp>
      <p:cxnSp>
        <p:nvCxnSpPr>
          <p:cNvPr id="24" name="直接箭头连接符 23"/>
          <p:cNvCxnSpPr>
            <a:cxnSpLocks/>
          </p:cNvCxnSpPr>
          <p:nvPr>
            <p:custDataLst>
              <p:tags r:id="rId22"/>
            </p:custDataLst>
          </p:nvPr>
        </p:nvCxnSpPr>
        <p:spPr>
          <a:xfrm>
            <a:off x="7092934" y="900047"/>
            <a:ext cx="184130" cy="461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2"/>
          <p:cNvSpPr txBox="1"/>
          <p:nvPr>
            <p:custDataLst>
              <p:tags r:id="rId23"/>
            </p:custDataLst>
          </p:nvPr>
        </p:nvSpPr>
        <p:spPr>
          <a:xfrm>
            <a:off x="7277064" y="1144227"/>
            <a:ext cx="483870" cy="74485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负项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882828005"/>
              </p:ext>
            </p:extLst>
          </p:nvPr>
        </p:nvGraphicFramePr>
        <p:xfrm>
          <a:off x="6495169" y="2486417"/>
          <a:ext cx="1748155" cy="76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1" name="Equation" r:id="rId49" imgW="49682400" imgH="21945600" progId="Equation.DSMT4">
                  <p:embed/>
                </p:oleObj>
              </mc:Choice>
              <mc:Fallback>
                <p:oleObj name="Equation" r:id="rId49" imgW="49682400" imgH="219456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5169" y="2486417"/>
                        <a:ext cx="1748155" cy="767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761471365"/>
              </p:ext>
            </p:extLst>
          </p:nvPr>
        </p:nvGraphicFramePr>
        <p:xfrm>
          <a:off x="462903" y="3306701"/>
          <a:ext cx="2292350" cy="767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2" name="Equation" r:id="rId51" imgW="64617600" imgH="21945600" progId="Equation.DSMT4">
                  <p:embed/>
                </p:oleObj>
              </mc:Choice>
              <mc:Fallback>
                <p:oleObj name="Equation" r:id="rId51" imgW="64617600" imgH="219456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03" y="3306701"/>
                        <a:ext cx="2292350" cy="767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6"/>
          <p:cNvSpPr txBox="1"/>
          <p:nvPr>
            <p:custDataLst>
              <p:tags r:id="rId26"/>
            </p:custDataLst>
          </p:nvPr>
        </p:nvSpPr>
        <p:spPr>
          <a:xfrm>
            <a:off x="2882718" y="3431190"/>
            <a:ext cx="786782" cy="41432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矛盾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846332983"/>
              </p:ext>
            </p:extLst>
          </p:nvPr>
        </p:nvGraphicFramePr>
        <p:xfrm>
          <a:off x="897289" y="4094600"/>
          <a:ext cx="4984793" cy="725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3" name="Equation" r:id="rId53" imgW="149656800" imgH="21945600" progId="Equation.DSMT4">
                  <p:embed/>
                </p:oleObj>
              </mc:Choice>
              <mc:Fallback>
                <p:oleObj name="Equation" r:id="rId53" imgW="149656800" imgH="219456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289" y="4094600"/>
                        <a:ext cx="4984793" cy="7256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964134655"/>
              </p:ext>
            </p:extLst>
          </p:nvPr>
        </p:nvGraphicFramePr>
        <p:xfrm>
          <a:off x="5948128" y="4111471"/>
          <a:ext cx="2274751" cy="691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4" name="Equation" r:id="rId55" imgW="71628000" imgH="21945600" progId="Equation.DSMT4">
                  <p:embed/>
                </p:oleObj>
              </mc:Choice>
              <mc:Fallback>
                <p:oleObj name="Equation" r:id="rId55" imgW="71628000" imgH="219456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8128" y="4111471"/>
                        <a:ext cx="2274751" cy="6919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429144545"/>
              </p:ext>
            </p:extLst>
          </p:nvPr>
        </p:nvGraphicFramePr>
        <p:xfrm>
          <a:off x="533582" y="4765934"/>
          <a:ext cx="1463112" cy="67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85" name="Equation" r:id="rId57" imgW="47548800" imgH="21945600" progId="Equation.DSMT4">
                  <p:embed/>
                </p:oleObj>
              </mc:Choice>
              <mc:Fallback>
                <p:oleObj name="Equation" r:id="rId57" imgW="47548800" imgH="219456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82" y="4765934"/>
                        <a:ext cx="1463112" cy="6707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0"/>
          <p:cNvSpPr txBox="1"/>
          <p:nvPr>
            <p:custDataLst>
              <p:tags r:id="rId30"/>
            </p:custDataLst>
          </p:nvPr>
        </p:nvSpPr>
        <p:spPr>
          <a:xfrm>
            <a:off x="2032572" y="4922879"/>
            <a:ext cx="733425" cy="45751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矛盾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1"/>
          <p:cNvSpPr txBox="1"/>
          <p:nvPr>
            <p:custDataLst>
              <p:tags r:id="rId31"/>
            </p:custDataLst>
          </p:nvPr>
        </p:nvSpPr>
        <p:spPr>
          <a:xfrm>
            <a:off x="2898289" y="4929577"/>
            <a:ext cx="733425" cy="35891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>
            <p:custDataLst>
              <p:tags r:id="rId32"/>
            </p:custDataLst>
          </p:nvPr>
        </p:nvSpPr>
        <p:spPr>
          <a:xfrm>
            <a:off x="13335" y="66040"/>
            <a:ext cx="363029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二.任意项级数的绝对收敛和条件收敛性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灯片编号占位符 1"/>
          <p:cNvSpPr>
            <a:spLocks noGrp="1"/>
          </p:cNvSpPr>
          <p:nvPr>
            <p:ph type="sldNum" sz="quarter" idx="12"/>
            <p:custDataLst>
              <p:tags r:id="rId3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54</a:t>
            </a:fld>
            <a:endParaRPr lang="en-US" altLang="zh-CN" dirty="0"/>
          </a:p>
        </p:txBody>
      </p:sp>
      <p:sp>
        <p:nvSpPr>
          <p:cNvPr id="36" name="椭圆 35"/>
          <p:cNvSpPr/>
          <p:nvPr>
            <p:custDataLst>
              <p:tags r:id="rId3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42EAFFB-EF85-4E27-8A1D-901D95C658AA}"/>
              </a:ext>
            </a:extLst>
          </p:cNvPr>
          <p:cNvSpPr/>
          <p:nvPr/>
        </p:nvSpPr>
        <p:spPr>
          <a:xfrm>
            <a:off x="13335" y="5538675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注：本题告诉我们一个重要事实：条件收敛的收敛全靠正负抵消，它的项“不是足够小”的。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3" grpId="0" bldLvl="0" animBg="1"/>
      <p:bldP spid="25" grpId="0" bldLvl="0" animBg="1"/>
      <p:bldP spid="29" grpId="0"/>
      <p:bldP spid="33" grpId="0"/>
      <p:bldP spid="34" grpId="0"/>
      <p:bldP spid="36" grpId="0" bldLvl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8">
            <a:extLst>
              <a:ext uri="{FF2B5EF4-FFF2-40B4-BE49-F238E27FC236}">
                <a16:creationId xmlns:a16="http://schemas.microsoft.com/office/drawing/2014/main" id="{90D9D762-8A82-44B4-9A2D-68D1832CDFF0}"/>
              </a:ext>
            </a:extLst>
          </p:cNvPr>
          <p:cNvSpPr txBox="1"/>
          <p:nvPr/>
        </p:nvSpPr>
        <p:spPr>
          <a:xfrm>
            <a:off x="-21590" y="4522162"/>
            <a:ext cx="9144635" cy="1378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17FB1226-2ED0-4C05-816A-3D03DF23035A}"/>
              </a:ext>
            </a:extLst>
          </p:cNvPr>
          <p:cNvSpPr txBox="1"/>
          <p:nvPr/>
        </p:nvSpPr>
        <p:spPr>
          <a:xfrm>
            <a:off x="-10951" y="4547580"/>
            <a:ext cx="832661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10.1.9 (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绝对收敛级数重排定理，加法交换律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3ACB19BB-6C39-4906-8766-20935A078A31}"/>
              </a:ext>
            </a:extLst>
          </p:cNvPr>
          <p:cNvSpPr txBox="1"/>
          <p:nvPr/>
        </p:nvSpPr>
        <p:spPr>
          <a:xfrm>
            <a:off x="-635" y="1028717"/>
            <a:ext cx="9144635" cy="13789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AE4FEAAB-014F-4105-BCB3-10A3625C9490}"/>
              </a:ext>
            </a:extLst>
          </p:cNvPr>
          <p:cNvSpPr txBox="1"/>
          <p:nvPr/>
        </p:nvSpPr>
        <p:spPr>
          <a:xfrm>
            <a:off x="10004" y="1054135"/>
            <a:ext cx="6560185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10.1.8 (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条件收敛级数重排定理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74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55295"/>
            <a:ext cx="771652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*三.任意项级数的重排、乘积和柯西收敛准则  </a:t>
            </a: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670" y="2054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55</a:t>
            </a:fld>
            <a:endParaRPr lang="en-US" altLang="zh-CN" dirty="0"/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Box 2"/>
          <p:cNvSpPr txBox="1"/>
          <p:nvPr>
            <p:custDataLst>
              <p:tags r:id="rId10"/>
            </p:custDataLst>
          </p:nvPr>
        </p:nvSpPr>
        <p:spPr>
          <a:xfrm>
            <a:off x="450215" y="172832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68516775"/>
              </p:ext>
            </p:extLst>
          </p:nvPr>
        </p:nvGraphicFramePr>
        <p:xfrm>
          <a:off x="987031" y="1609763"/>
          <a:ext cx="624622" cy="73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Equation" r:id="rId19" imgW="18288000" imgH="21945600" progId="Equation.DSMT4">
                  <p:embed/>
                </p:oleObj>
              </mc:Choice>
              <mc:Fallback>
                <p:oleObj name="Equation" r:id="rId19" imgW="18288000" imgH="219456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031" y="1609763"/>
                        <a:ext cx="624622" cy="7368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5"/>
          <p:cNvSpPr txBox="1"/>
          <p:nvPr>
            <p:custDataLst>
              <p:tags r:id="rId12"/>
            </p:custDataLst>
          </p:nvPr>
        </p:nvSpPr>
        <p:spPr>
          <a:xfrm>
            <a:off x="1660790" y="1747370"/>
            <a:ext cx="6355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条件收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敛，则它可通过适当重排收敛于任何值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</p:txBody>
      </p:sp>
      <p:sp>
        <p:nvSpPr>
          <p:cNvPr id="29" name="TextBox 7"/>
          <p:cNvSpPr txBox="1"/>
          <p:nvPr>
            <p:custDataLst>
              <p:tags r:id="rId13"/>
            </p:custDataLst>
          </p:nvPr>
        </p:nvSpPr>
        <p:spPr>
          <a:xfrm>
            <a:off x="401955" y="519018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87372638"/>
              </p:ext>
            </p:extLst>
          </p:nvPr>
        </p:nvGraphicFramePr>
        <p:xfrm>
          <a:off x="922194" y="5076105"/>
          <a:ext cx="577709" cy="681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Equation" r:id="rId21" imgW="762000" imgH="914400" progId="Equation.DSMT4">
                  <p:embed/>
                </p:oleObj>
              </mc:Choice>
              <mc:Fallback>
                <p:oleObj name="Equation" r:id="rId21" imgW="762000" imgH="91440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194" y="5076105"/>
                        <a:ext cx="577709" cy="6815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10"/>
          <p:cNvSpPr txBox="1"/>
          <p:nvPr>
            <p:custDataLst>
              <p:tags r:id="rId15"/>
            </p:custDataLst>
          </p:nvPr>
        </p:nvSpPr>
        <p:spPr>
          <a:xfrm>
            <a:off x="1409087" y="5186694"/>
            <a:ext cx="5974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绝对收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敛，则它的任意一个重排也绝对收敛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1"/>
          <p:cNvSpPr txBox="1"/>
          <p:nvPr>
            <p:custDataLst>
              <p:tags r:id="rId16"/>
            </p:custDataLst>
          </p:nvPr>
        </p:nvSpPr>
        <p:spPr>
          <a:xfrm>
            <a:off x="7257360" y="5186694"/>
            <a:ext cx="203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且其和不变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</a:p>
        </p:txBody>
      </p:sp>
      <p:pic>
        <p:nvPicPr>
          <p:cNvPr id="86050" name="图片 36">
            <a:extLst>
              <a:ext uri="{FF2B5EF4-FFF2-40B4-BE49-F238E27FC236}">
                <a16:creationId xmlns:a16="http://schemas.microsoft.com/office/drawing/2014/main" id="{606F8ABE-B981-428E-A443-DE662F2C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82" y="2444038"/>
            <a:ext cx="2278753" cy="3828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6049" name="图片 35">
            <a:extLst>
              <a:ext uri="{FF2B5EF4-FFF2-40B4-BE49-F238E27FC236}">
                <a16:creationId xmlns:a16="http://schemas.microsoft.com/office/drawing/2014/main" id="{E1F4CA4D-6B51-40ED-9D8A-E50D1265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82" y="2470824"/>
            <a:ext cx="1988853" cy="3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5">
            <a:extLst>
              <a:ext uri="{FF2B5EF4-FFF2-40B4-BE49-F238E27FC236}">
                <a16:creationId xmlns:a16="http://schemas.microsoft.com/office/drawing/2014/main" id="{175DB719-F4FC-42E1-A619-7352992A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36">
            <a:extLst>
              <a:ext uri="{FF2B5EF4-FFF2-40B4-BE49-F238E27FC236}">
                <a16:creationId xmlns:a16="http://schemas.microsoft.com/office/drawing/2014/main" id="{E74896BF-640E-46E9-9478-83E0FB15B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3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98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95235308-61D6-480E-B5DE-7CA942495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984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F768A62-254D-4747-9D77-59EBDEF67BB2}"/>
              </a:ext>
            </a:extLst>
          </p:cNvPr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" y="2994684"/>
            <a:ext cx="2045223" cy="419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F752A2-94A4-45C4-A643-5A0EA1AADCE5}"/>
              </a:ext>
            </a:extLst>
          </p:cNvPr>
          <p:cNvSpPr txBox="1"/>
          <p:nvPr/>
        </p:nvSpPr>
        <p:spPr>
          <a:xfrm>
            <a:off x="198826" y="24290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</a:rPr>
              <a:t>证明思路：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53CD9E-3347-4A67-B7C0-DD36525AA7D5}"/>
              </a:ext>
            </a:extLst>
          </p:cNvPr>
          <p:cNvSpPr txBox="1"/>
          <p:nvPr/>
        </p:nvSpPr>
        <p:spPr>
          <a:xfrm>
            <a:off x="1667309" y="243786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不妨设条件收敛级数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63CBF01-72B1-4854-AC6B-AB69ECC3EE89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6" y="3501174"/>
            <a:ext cx="3807585" cy="41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820D5FC-8999-4F6B-8663-68CAA46A6895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6" y="3894607"/>
            <a:ext cx="6036310" cy="429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2C3289-96A2-4C84-8982-5E62899A1A0F}"/>
              </a:ext>
            </a:extLst>
          </p:cNvPr>
          <p:cNvSpPr txBox="1"/>
          <p:nvPr/>
        </p:nvSpPr>
        <p:spPr>
          <a:xfrm>
            <a:off x="6666421" y="397352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…………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16" grpId="0" bldLvl="0" animBg="1"/>
      <p:bldP spid="18" grpId="0"/>
      <p:bldP spid="21" grpId="0"/>
      <p:bldP spid="29" grpId="0"/>
      <p:bldP spid="32" grpId="0"/>
      <p:bldP spid="33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96069534"/>
              </p:ext>
            </p:extLst>
          </p:nvPr>
        </p:nvGraphicFramePr>
        <p:xfrm>
          <a:off x="2000421" y="2028910"/>
          <a:ext cx="3239135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6" name="Equation" r:id="rId81" imgW="96926400" imgH="23774400" progId="Equation.DSMT4">
                  <p:embed/>
                </p:oleObj>
              </mc:Choice>
              <mc:Fallback>
                <p:oleObj name="Equation" r:id="rId81" imgW="96926400" imgH="2377440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421" y="2028910"/>
                        <a:ext cx="3239135" cy="7880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83"/>
          <p:cNvGrpSpPr/>
          <p:nvPr/>
        </p:nvGrpSpPr>
        <p:grpSpPr bwMode="auto">
          <a:xfrm>
            <a:off x="5395229" y="628821"/>
            <a:ext cx="3608705" cy="2700655"/>
            <a:chOff x="2894" y="6991"/>
            <a:chExt cx="2211" cy="1664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>
              <p:custDataLst>
                <p:tags r:id="rId76"/>
              </p:custDataLst>
            </p:nvPr>
          </p:nvGraphicFramePr>
          <p:xfrm>
            <a:off x="2894" y="6991"/>
            <a:ext cx="2211" cy="1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47" name="Equation" r:id="rId83" imgW="48158400" imgH="32308800" progId="Equation.DSMT4">
                    <p:embed/>
                  </p:oleObj>
                </mc:Choice>
                <mc:Fallback>
                  <p:oleObj name="Equation" r:id="rId83" imgW="48158400" imgH="32308800" progId="Equation.DSMT4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4" y="6991"/>
                          <a:ext cx="2211" cy="15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1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组合 85"/>
            <p:cNvGrpSpPr/>
            <p:nvPr/>
          </p:nvGrpSpPr>
          <p:grpSpPr bwMode="auto">
            <a:xfrm>
              <a:off x="2894" y="6991"/>
              <a:ext cx="2061" cy="1664"/>
              <a:chOff x="2894" y="6991"/>
              <a:chExt cx="2061" cy="1664"/>
            </a:xfrm>
          </p:grpSpPr>
          <p:sp>
            <p:nvSpPr>
              <p:cNvPr id="10" name="直线 86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2894" y="6991"/>
                <a:ext cx="206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直线 87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2894" y="6991"/>
                <a:ext cx="1" cy="16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90"/>
          <p:cNvGrpSpPr/>
          <p:nvPr/>
        </p:nvGrpSpPr>
        <p:grpSpPr bwMode="auto">
          <a:xfrm>
            <a:off x="977168" y="3580413"/>
            <a:ext cx="6559856" cy="2842106"/>
            <a:chOff x="3476" y="9581"/>
            <a:chExt cx="6727" cy="2433"/>
          </a:xfrm>
        </p:grpSpPr>
        <p:grpSp>
          <p:nvGrpSpPr>
            <p:cNvPr id="15" name="组合 91"/>
            <p:cNvGrpSpPr/>
            <p:nvPr/>
          </p:nvGrpSpPr>
          <p:grpSpPr bwMode="auto">
            <a:xfrm>
              <a:off x="3476" y="9587"/>
              <a:ext cx="6727" cy="2427"/>
              <a:chOff x="3475" y="9587"/>
              <a:chExt cx="6727" cy="2427"/>
            </a:xfrm>
          </p:grpSpPr>
          <p:grpSp>
            <p:nvGrpSpPr>
              <p:cNvPr id="40" name="组合 92"/>
              <p:cNvGrpSpPr/>
              <p:nvPr/>
            </p:nvGrpSpPr>
            <p:grpSpPr bwMode="auto">
              <a:xfrm>
                <a:off x="3476" y="9587"/>
                <a:ext cx="6726" cy="2427"/>
                <a:chOff x="3476" y="9587"/>
                <a:chExt cx="6726" cy="2427"/>
              </a:xfrm>
            </p:grpSpPr>
            <p:grpSp>
              <p:nvGrpSpPr>
                <p:cNvPr id="68" name="组合 93"/>
                <p:cNvGrpSpPr/>
                <p:nvPr/>
              </p:nvGrpSpPr>
              <p:grpSpPr bwMode="auto">
                <a:xfrm>
                  <a:off x="3476" y="9587"/>
                  <a:ext cx="3156" cy="2427"/>
                  <a:chOff x="7900" y="7316"/>
                  <a:chExt cx="3156" cy="2427"/>
                </a:xfrm>
              </p:grpSpPr>
              <p:grpSp>
                <p:nvGrpSpPr>
                  <p:cNvPr id="76" name="组合 94"/>
                  <p:cNvGrpSpPr/>
                  <p:nvPr/>
                </p:nvGrpSpPr>
                <p:grpSpPr bwMode="auto">
                  <a:xfrm>
                    <a:off x="7900" y="7316"/>
                    <a:ext cx="3156" cy="2344"/>
                    <a:chOff x="2894" y="6991"/>
                    <a:chExt cx="2211" cy="1664"/>
                  </a:xfrm>
                </p:grpSpPr>
                <p:graphicFrame>
                  <p:nvGraphicFramePr>
                    <p:cNvPr id="78" name="对象 77"/>
                    <p:cNvGraphicFramePr>
                      <a:graphicFrameLocks noChangeAspect="1"/>
                    </p:cNvGraphicFramePr>
                    <p:nvPr>
                      <p:custDataLst>
                        <p:tags r:id="rId73"/>
                      </p:custDataLst>
                    </p:nvPr>
                  </p:nvGraphicFramePr>
                  <p:xfrm>
                    <a:off x="2894" y="6991"/>
                    <a:ext cx="2211" cy="151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8048" name="Equation" r:id="rId85" imgW="48158400" imgH="32308800" progId="Equation.DSMT4">
                            <p:embed/>
                          </p:oleObj>
                        </mc:Choice>
                        <mc:Fallback>
                          <p:oleObj name="Equation" r:id="rId85" imgW="48158400" imgH="32308800" progId="Equation.DSMT4">
                            <p:embed/>
                            <p:pic>
                              <p:nvPicPr>
                                <p:cNvPr id="0" name="Picture 10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94" y="6991"/>
                                  <a:ext cx="2211" cy="1511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000011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pSp>
                  <p:nvGrpSpPr>
                    <p:cNvPr id="79" name="组合 96"/>
                    <p:cNvGrpSpPr/>
                    <p:nvPr/>
                  </p:nvGrpSpPr>
                  <p:grpSpPr bwMode="auto">
                    <a:xfrm>
                      <a:off x="2894" y="6991"/>
                      <a:ext cx="2061" cy="1664"/>
                      <a:chOff x="2894" y="6991"/>
                      <a:chExt cx="2061" cy="1664"/>
                    </a:xfrm>
                  </p:grpSpPr>
                  <p:sp>
                    <p:nvSpPr>
                      <p:cNvPr id="80" name="直线 97"/>
                      <p:cNvSpPr>
                        <a:spLocks noChangeShapeType="1"/>
                      </p:cNvSpPr>
                      <p:nvPr>
                        <p:custDataLst>
                          <p:tags r:id="rId74"/>
                        </p:custDataLst>
                      </p:nvPr>
                    </p:nvSpPr>
                    <p:spPr bwMode="auto">
                      <a:xfrm>
                        <a:off x="2894" y="6991"/>
                        <a:ext cx="2061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1" name="直线 98"/>
                      <p:cNvSpPr>
                        <a:spLocks noChangeShapeType="1"/>
                      </p:cNvSpPr>
                      <p:nvPr>
                        <p:custDataLst>
                          <p:tags r:id="rId75"/>
                        </p:custDataLst>
                      </p:nvPr>
                    </p:nvSpPr>
                    <p:spPr bwMode="auto">
                      <a:xfrm>
                        <a:off x="2894" y="6991"/>
                        <a:ext cx="1" cy="166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77" name="文本框 99"/>
                  <p:cNvSpPr txBox="1">
                    <a:spLocks noChangeArrowheads="1"/>
                  </p:cNvSpPr>
                  <p:nvPr>
                    <p:custDataLst>
                      <p:tags r:id="rId72"/>
                    </p:custDataLst>
                  </p:nvPr>
                </p:nvSpPr>
                <p:spPr bwMode="auto">
                  <a:xfrm>
                    <a:off x="8621" y="9431"/>
                    <a:ext cx="1482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/>
                  <a:lstStyle/>
                  <a:p>
                    <a:pPr marL="0" marR="0" lvl="0" indent="0" algn="just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正方形顺序</a:t>
                    </a:r>
                    <a:endParaRPr kumimoji="0" lang="zh-CN" altLang="zh-CN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69" name="组合 100"/>
                <p:cNvGrpSpPr/>
                <p:nvPr/>
              </p:nvGrpSpPr>
              <p:grpSpPr bwMode="auto">
                <a:xfrm>
                  <a:off x="7046" y="9587"/>
                  <a:ext cx="3156" cy="2427"/>
                  <a:chOff x="7900" y="7316"/>
                  <a:chExt cx="3156" cy="2427"/>
                </a:xfrm>
              </p:grpSpPr>
              <p:grpSp>
                <p:nvGrpSpPr>
                  <p:cNvPr id="70" name="组合 101"/>
                  <p:cNvGrpSpPr/>
                  <p:nvPr/>
                </p:nvGrpSpPr>
                <p:grpSpPr bwMode="auto">
                  <a:xfrm>
                    <a:off x="7900" y="7316"/>
                    <a:ext cx="3156" cy="2344"/>
                    <a:chOff x="2894" y="6991"/>
                    <a:chExt cx="2211" cy="1664"/>
                  </a:xfrm>
                </p:grpSpPr>
                <p:graphicFrame>
                  <p:nvGraphicFramePr>
                    <p:cNvPr id="72" name="对象 71"/>
                    <p:cNvGraphicFramePr>
                      <a:graphicFrameLocks noChangeAspect="1"/>
                    </p:cNvGraphicFramePr>
                    <p:nvPr>
                      <p:custDataLst>
                        <p:tags r:id="rId69"/>
                      </p:custDataLst>
                    </p:nvPr>
                  </p:nvGraphicFramePr>
                  <p:xfrm>
                    <a:off x="2894" y="6991"/>
                    <a:ext cx="2211" cy="151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8049" name="Equation" r:id="rId87" imgW="48158400" imgH="32308800" progId="Equation.DSMT4">
                            <p:embed/>
                          </p:oleObj>
                        </mc:Choice>
                        <mc:Fallback>
                          <p:oleObj name="Equation" r:id="rId87" imgW="48158400" imgH="32308800" progId="Equation.DSMT4">
                            <p:embed/>
                            <p:pic>
                              <p:nvPicPr>
                                <p:cNvPr id="0" name="Picture 10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8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894" y="6991"/>
                                  <a:ext cx="2211" cy="1511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000011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pSp>
                  <p:nvGrpSpPr>
                    <p:cNvPr id="73" name="组合 103"/>
                    <p:cNvGrpSpPr/>
                    <p:nvPr/>
                  </p:nvGrpSpPr>
                  <p:grpSpPr bwMode="auto">
                    <a:xfrm>
                      <a:off x="2894" y="6991"/>
                      <a:ext cx="2061" cy="1664"/>
                      <a:chOff x="2894" y="6991"/>
                      <a:chExt cx="2061" cy="1664"/>
                    </a:xfrm>
                  </p:grpSpPr>
                  <p:sp>
                    <p:nvSpPr>
                      <p:cNvPr id="13" name="直线 104"/>
                      <p:cNvSpPr>
                        <a:spLocks noChangeShapeType="1"/>
                      </p:cNvSpPr>
                      <p:nvPr>
                        <p:custDataLst>
                          <p:tags r:id="rId70"/>
                        </p:custDataLst>
                      </p:nvPr>
                    </p:nvSpPr>
                    <p:spPr bwMode="auto">
                      <a:xfrm>
                        <a:off x="2894" y="6991"/>
                        <a:ext cx="2061" cy="1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5" name="直线 105"/>
                      <p:cNvSpPr>
                        <a:spLocks noChangeShapeType="1"/>
                      </p:cNvSpPr>
                      <p:nvPr>
                        <p:custDataLst>
                          <p:tags r:id="rId71"/>
                        </p:custDataLst>
                      </p:nvPr>
                    </p:nvSpPr>
                    <p:spPr bwMode="auto">
                      <a:xfrm>
                        <a:off x="2894" y="6991"/>
                        <a:ext cx="1" cy="1664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71" name="文本框 106"/>
                  <p:cNvSpPr txBox="1">
                    <a:spLocks noChangeArrowheads="1"/>
                  </p:cNvSpPr>
                  <p:nvPr>
                    <p:custDataLst>
                      <p:tags r:id="rId68"/>
                    </p:custDataLst>
                  </p:nvPr>
                </p:nvSpPr>
                <p:spPr bwMode="auto">
                  <a:xfrm>
                    <a:off x="8703" y="9431"/>
                    <a:ext cx="1654" cy="312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0" rIns="0" bIns="0" numCol="1" anchor="t" anchorCtr="0" compatLnSpc="1"/>
                  <a:lstStyle/>
                  <a:p>
                    <a:pPr marL="0" marR="0" lvl="0" indent="0" algn="just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a:t>对角线顺序</a:t>
                    </a:r>
                    <a:endParaRPr kumimoji="0" lang="zh-CN" altLang="zh-CN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41" name="直线 107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3686" y="9587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直线 108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946" y="9587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直线 109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4316" y="9587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直线 110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5996" y="9587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直线 111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rot="5400000">
                <a:off x="3527" y="969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直线 112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rot="5400000">
                <a:off x="3527" y="1047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直线 113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rot="5400000">
                <a:off x="3527" y="1125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直线 114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 rot="5400000">
                <a:off x="3527" y="10002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直线 115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316" y="9899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直线 116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5996" y="10991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直线 117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946" y="9899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直线 118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5996" y="9899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直线 119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5996" y="10211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直线 120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946" y="10211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直线 121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 rot="5400000">
                <a:off x="3947" y="1047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直线 122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 rot="5400000">
                <a:off x="4577" y="1047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直线 123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 rot="5400000">
                <a:off x="3947" y="10002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直线 124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 rot="5400000">
                <a:off x="3947" y="1125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直线 125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 rot="5400000">
                <a:off x="4577" y="1125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直线 126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 rot="5400000">
                <a:off x="5627" y="11250"/>
                <a:ext cx="0" cy="10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stealth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直线 127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001" y="9587"/>
                <a:ext cx="0" cy="3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直线 128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 rot="-5400000">
                <a:off x="3738" y="9635"/>
                <a:ext cx="0" cy="52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直线 129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4631" y="9587"/>
                <a:ext cx="0" cy="78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直线 130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5261" y="9587"/>
                <a:ext cx="0" cy="109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直线 131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rot="-5400000">
                <a:off x="4368" y="9785"/>
                <a:ext cx="0" cy="1785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直线 132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6206" y="9587"/>
                <a:ext cx="0" cy="187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直线 133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 rot="-5400000">
                <a:off x="4832" y="10103"/>
                <a:ext cx="0" cy="2712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直线 134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7341" y="958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直线 135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7877" y="9585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直线 136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7053" y="9845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直线 137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8477" y="9593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直线 138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7041" y="10653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直线 139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7065" y="10243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直线 140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7587" y="9819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直线 141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7631" y="10245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直线 142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8739" y="9829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直线 143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8205" y="9839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直线 144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9219" y="9835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直线 145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7625" y="10657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直线 146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7059" y="1138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直线 147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9567" y="9613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直线 148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9183" y="10197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直线 149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9261" y="1129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直线 150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8301" y="1054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直线 151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7649" y="11329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直线 152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8249" y="1132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直线 153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8249" y="10225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直线 154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9005" y="9597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直线 15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9215" y="10601"/>
              <a:ext cx="117" cy="10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直线 156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H="1">
              <a:off x="7073" y="9599"/>
              <a:ext cx="1786" cy="143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直线 15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7613" y="9599"/>
              <a:ext cx="1786" cy="143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直线 15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rot="5400000">
            <a:off x="1589564" y="3936890"/>
            <a:ext cx="0" cy="1123376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直线 15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4673239" y="3596652"/>
            <a:ext cx="608495" cy="61211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直线 16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H="1">
            <a:off x="4696643" y="3577962"/>
            <a:ext cx="1140929" cy="1109741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TextBox 82"/>
          <p:cNvSpPr txBox="1"/>
          <p:nvPr>
            <p:custDataLst>
              <p:tags r:id="rId10"/>
            </p:custDataLst>
          </p:nvPr>
        </p:nvSpPr>
        <p:spPr>
          <a:xfrm>
            <a:off x="1630126" y="5978678"/>
            <a:ext cx="1706880" cy="4603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正方形顺序</a:t>
            </a:r>
          </a:p>
        </p:txBody>
      </p:sp>
      <p:sp>
        <p:nvSpPr>
          <p:cNvPr id="85" name="TextBox 83"/>
          <p:cNvSpPr txBox="1"/>
          <p:nvPr>
            <p:custDataLst>
              <p:tags r:id="rId11"/>
            </p:custDataLst>
          </p:nvPr>
        </p:nvSpPr>
        <p:spPr>
          <a:xfrm>
            <a:off x="4349786" y="5946827"/>
            <a:ext cx="357020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对角线顺序（柯西排列）</a:t>
            </a:r>
          </a:p>
        </p:txBody>
      </p:sp>
      <p:sp>
        <p:nvSpPr>
          <p:cNvPr id="103" name="矩形 102"/>
          <p:cNvSpPr/>
          <p:nvPr>
            <p:custDataLst>
              <p:tags r:id="rId12"/>
            </p:custDataLst>
          </p:nvPr>
        </p:nvSpPr>
        <p:spPr>
          <a:xfrm>
            <a:off x="13335" y="66040"/>
            <a:ext cx="4175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*三.任意项级数的重排、乘积和柯西收敛准则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灯片编号占位符 1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56</a:t>
            </a:fld>
            <a:endParaRPr lang="en-US" altLang="zh-CN" dirty="0"/>
          </a:p>
        </p:txBody>
      </p:sp>
      <p:sp>
        <p:nvSpPr>
          <p:cNvPr id="87" name="椭圆 86"/>
          <p:cNvSpPr/>
          <p:nvPr>
            <p:custDataLst>
              <p:tags r:id="rId1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" name="TextBox 8">
            <a:extLst>
              <a:ext uri="{FF2B5EF4-FFF2-40B4-BE49-F238E27FC236}">
                <a16:creationId xmlns:a16="http://schemas.microsoft.com/office/drawing/2014/main" id="{BBA999DD-5F40-4C1F-9630-F7BEDBFB41D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0" y="654461"/>
            <a:ext cx="434310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乘积项有多种排列法</a:t>
            </a:r>
          </a:p>
        </p:txBody>
      </p:sp>
      <p:sp>
        <p:nvSpPr>
          <p:cNvPr id="90" name="TextBox 8">
            <a:extLst>
              <a:ext uri="{FF2B5EF4-FFF2-40B4-BE49-F238E27FC236}">
                <a16:creationId xmlns:a16="http://schemas.microsoft.com/office/drawing/2014/main" id="{A14C1332-0C19-4AD7-A067-E07C5858B9D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-1" y="1299119"/>
            <a:ext cx="539522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不同排列法的收敛值相同吗？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2F358DA-C659-4446-B74D-CC39C8E05D25}"/>
              </a:ext>
            </a:extLst>
          </p:cNvPr>
          <p:cNvSpPr txBox="1"/>
          <p:nvPr/>
        </p:nvSpPr>
        <p:spPr>
          <a:xfrm>
            <a:off x="2054961" y="287251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两种典型的排列顺序：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7" grpId="0" bldLvl="0" animBg="1"/>
      <p:bldP spid="89" grpId="0" bldLvl="0" animBg="1"/>
      <p:bldP spid="90" grpId="0" bldLvl="0" animBg="1"/>
      <p:bldP spid="8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8">
            <a:extLst>
              <a:ext uri="{FF2B5EF4-FFF2-40B4-BE49-F238E27FC236}">
                <a16:creationId xmlns:a16="http://schemas.microsoft.com/office/drawing/2014/main" id="{113A0417-F3D8-463A-868B-6F5F1B088A7A}"/>
              </a:ext>
            </a:extLst>
          </p:cNvPr>
          <p:cNvSpPr txBox="1"/>
          <p:nvPr/>
        </p:nvSpPr>
        <p:spPr>
          <a:xfrm>
            <a:off x="20955" y="3710538"/>
            <a:ext cx="9102089" cy="1808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2B4D9510-394D-4440-859D-418862FF7CDB}"/>
              </a:ext>
            </a:extLst>
          </p:cNvPr>
          <p:cNvSpPr txBox="1"/>
          <p:nvPr/>
        </p:nvSpPr>
        <p:spPr>
          <a:xfrm>
            <a:off x="116691" y="3723471"/>
            <a:ext cx="523700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10.1.11(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柯西收敛准则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EA111A0-B868-461C-920C-E8E0FCAAB3F8}"/>
              </a:ext>
            </a:extLst>
          </p:cNvPr>
          <p:cNvSpPr txBox="1"/>
          <p:nvPr/>
        </p:nvSpPr>
        <p:spPr>
          <a:xfrm>
            <a:off x="-6984" y="539758"/>
            <a:ext cx="9130030" cy="17991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49330274-AAD7-45BE-894E-BD978535AF28}"/>
              </a:ext>
            </a:extLst>
          </p:cNvPr>
          <p:cNvSpPr txBox="1"/>
          <p:nvPr/>
        </p:nvSpPr>
        <p:spPr>
          <a:xfrm>
            <a:off x="3654" y="565177"/>
            <a:ext cx="523700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10.1.10(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柯西乘积定理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3210" y="349445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4" name="Rectangle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0210" y="476445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03" name="矩形 102"/>
          <p:cNvSpPr/>
          <p:nvPr>
            <p:custDataLst>
              <p:tags r:id="rId8"/>
            </p:custDataLst>
          </p:nvPr>
        </p:nvSpPr>
        <p:spPr>
          <a:xfrm>
            <a:off x="13335" y="66040"/>
            <a:ext cx="417512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*三.任意项级数的重排、乘积和柯西收敛准则 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灯片编号占位符 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57</a:t>
            </a:fld>
            <a:endParaRPr lang="en-US" altLang="zh-CN" dirty="0"/>
          </a:p>
        </p:txBody>
      </p:sp>
      <p:sp>
        <p:nvSpPr>
          <p:cNvPr id="27" name="椭圆 26"/>
          <p:cNvSpPr/>
          <p:nvPr>
            <p:custDataLst>
              <p:tags r:id="rId10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Box 1"/>
          <p:cNvSpPr txBox="1"/>
          <p:nvPr>
            <p:custDataLst>
              <p:tags r:id="rId11"/>
            </p:custDataLst>
          </p:nvPr>
        </p:nvSpPr>
        <p:spPr>
          <a:xfrm>
            <a:off x="463456" y="1147811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34822692"/>
              </p:ext>
            </p:extLst>
          </p:nvPr>
        </p:nvGraphicFramePr>
        <p:xfrm>
          <a:off x="968226" y="1029532"/>
          <a:ext cx="1529080" cy="753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1" name="Equation" r:id="rId28" imgW="44196000" imgH="21945600" progId="Equation.DSMT4">
                  <p:embed/>
                </p:oleObj>
              </mc:Choice>
              <mc:Fallback>
                <p:oleObj name="Equation" r:id="rId28" imgW="44196000" imgH="21945600" progId="Equation.DSMT4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26" y="1029532"/>
                        <a:ext cx="1529080" cy="753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"/>
          <p:cNvSpPr txBox="1"/>
          <p:nvPr>
            <p:custDataLst>
              <p:tags r:id="rId13"/>
            </p:custDataLst>
          </p:nvPr>
        </p:nvSpPr>
        <p:spPr>
          <a:xfrm>
            <a:off x="2434496" y="1148942"/>
            <a:ext cx="63404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分别绝对收敛于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，则对所有乘积项        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36946427"/>
              </p:ext>
            </p:extLst>
          </p:nvPr>
        </p:nvGraphicFramePr>
        <p:xfrm>
          <a:off x="8072824" y="1148932"/>
          <a:ext cx="5334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2" name="Equation" r:id="rId30" imgW="12801600" imgH="11277600" progId="Equation.DSMT4">
                  <p:embed/>
                </p:oleObj>
              </mc:Choice>
              <mc:Fallback>
                <p:oleObj name="Equation" r:id="rId30" imgW="12801600" imgH="11277600" progId="Equation.DSMT4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2824" y="1148932"/>
                        <a:ext cx="53340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7"/>
          <p:cNvSpPr txBox="1"/>
          <p:nvPr>
            <p:custDataLst>
              <p:tags r:id="rId15"/>
            </p:custDataLst>
          </p:nvPr>
        </p:nvSpPr>
        <p:spPr>
          <a:xfrm>
            <a:off x="7710079" y="1817729"/>
            <a:ext cx="1316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</a:p>
        </p:txBody>
      </p:sp>
      <p:sp>
        <p:nvSpPr>
          <p:cNvPr id="50" name="文本框 49"/>
          <p:cNvSpPr txBox="1"/>
          <p:nvPr>
            <p:custDataLst>
              <p:tags r:id="rId16"/>
            </p:custDataLst>
          </p:nvPr>
        </p:nvSpPr>
        <p:spPr>
          <a:xfrm>
            <a:off x="95576" y="1839769"/>
            <a:ext cx="8065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按任意顺序排列并相加后所得到的级数也绝对收敛，且和</a:t>
            </a:r>
          </a:p>
        </p:txBody>
      </p:sp>
      <p:sp>
        <p:nvSpPr>
          <p:cNvPr id="52" name="TextBox 8"/>
          <p:cNvSpPr txBox="1"/>
          <p:nvPr>
            <p:custDataLst>
              <p:tags r:id="rId17"/>
            </p:custDataLst>
          </p:nvPr>
        </p:nvSpPr>
        <p:spPr>
          <a:xfrm>
            <a:off x="444311" y="425690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无穷级数</a:t>
            </a: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584416870"/>
              </p:ext>
            </p:extLst>
          </p:nvPr>
        </p:nvGraphicFramePr>
        <p:xfrm>
          <a:off x="1750377" y="4082413"/>
          <a:ext cx="703580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3" name="Equation" r:id="rId32" imgW="18288000" imgH="21945600" progId="Equation.DSMT4">
                  <p:embed/>
                </p:oleObj>
              </mc:Choice>
              <mc:Fallback>
                <p:oleObj name="Equation" r:id="rId32" imgW="18288000" imgH="219456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377" y="4082413"/>
                        <a:ext cx="703580" cy="831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1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11"/>
          <p:cNvSpPr txBox="1"/>
          <p:nvPr>
            <p:custDataLst>
              <p:tags r:id="rId19"/>
            </p:custDataLst>
          </p:nvPr>
        </p:nvSpPr>
        <p:spPr>
          <a:xfrm>
            <a:off x="2453322" y="4292598"/>
            <a:ext cx="725170" cy="3898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cxnSp>
        <p:nvCxnSpPr>
          <p:cNvPr id="56" name="直接箭头连接符 55"/>
          <p:cNvCxnSpPr/>
          <p:nvPr>
            <p:custDataLst>
              <p:tags r:id="rId20"/>
            </p:custDataLst>
          </p:nvPr>
        </p:nvCxnSpPr>
        <p:spPr>
          <a:xfrm flipV="1">
            <a:off x="3279909" y="4547778"/>
            <a:ext cx="865505" cy="7620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对象 56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786405249"/>
              </p:ext>
            </p:extLst>
          </p:nvPr>
        </p:nvGraphicFramePr>
        <p:xfrm>
          <a:off x="971009" y="5091476"/>
          <a:ext cx="1017206" cy="31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4" name="Equation" r:id="rId34" imgW="26212800" imgH="7924800" progId="Equation.DSMT4">
                  <p:embed/>
                </p:oleObj>
              </mc:Choice>
              <mc:Fallback>
                <p:oleObj name="Equation" r:id="rId34" imgW="26212800" imgH="79248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009" y="5091476"/>
                        <a:ext cx="1017206" cy="3117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174740161"/>
              </p:ext>
            </p:extLst>
          </p:nvPr>
        </p:nvGraphicFramePr>
        <p:xfrm>
          <a:off x="2032252" y="5117213"/>
          <a:ext cx="1017206" cy="27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5" name="Equation" r:id="rId36" imgW="28956000" imgH="7620000" progId="Equation.DSMT4">
                  <p:embed/>
                </p:oleObj>
              </mc:Choice>
              <mc:Fallback>
                <p:oleObj name="Equation" r:id="rId36" imgW="28956000" imgH="76200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252" y="5117213"/>
                        <a:ext cx="1017206" cy="273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988979025"/>
              </p:ext>
            </p:extLst>
          </p:nvPr>
        </p:nvGraphicFramePr>
        <p:xfrm>
          <a:off x="3068068" y="5031061"/>
          <a:ext cx="2505767" cy="374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6" name="Equation" r:id="rId38" imgW="71932800" imgH="10668000" progId="Equation.DSMT4">
                  <p:embed/>
                </p:oleObj>
              </mc:Choice>
              <mc:Fallback>
                <p:oleObj name="Equation" r:id="rId38" imgW="71932800" imgH="1066800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068" y="5031061"/>
                        <a:ext cx="2505767" cy="3744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672743943"/>
              </p:ext>
            </p:extLst>
          </p:nvPr>
        </p:nvGraphicFramePr>
        <p:xfrm>
          <a:off x="5592445" y="4995864"/>
          <a:ext cx="2893302" cy="40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7" name="Equation" r:id="rId40" imgW="83210400" imgH="11582400" progId="Equation.DSMT4">
                  <p:embed/>
                </p:oleObj>
              </mc:Choice>
              <mc:Fallback>
                <p:oleObj name="Equation" r:id="rId40" imgW="83210400" imgH="11582400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445" y="4995864"/>
                        <a:ext cx="2893302" cy="4073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6DFA52D5-476E-47BA-B1B2-912BDF7D14D8}"/>
              </a:ext>
            </a:extLst>
          </p:cNvPr>
          <p:cNvSpPr txBox="1"/>
          <p:nvPr/>
        </p:nvSpPr>
        <p:spPr>
          <a:xfrm>
            <a:off x="198826" y="24290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</a:rPr>
              <a:t>证明思路：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4A81B85-6AA4-4398-9EE9-8ED7644DBEFB}"/>
              </a:ext>
            </a:extLst>
          </p:cNvPr>
          <p:cNvSpPr txBox="1"/>
          <p:nvPr/>
        </p:nvSpPr>
        <p:spPr>
          <a:xfrm>
            <a:off x="10477" y="2845918"/>
            <a:ext cx="9183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只要证两绝对收敛收敛之积仍然绝对收敛，从而收敛值与顺序无关</a:t>
            </a:r>
            <a:r>
              <a:rPr lang="en-US" altLang="zh-CN" sz="2400" b="1" dirty="0">
                <a:latin typeface="+mn-ea"/>
              </a:rPr>
              <a:t>.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B13F7607-E31D-47F3-AFB9-4C05B7AB929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-1" y="5567214"/>
            <a:ext cx="910208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此定理原于极限论中一条最重要的定理</a:t>
            </a:r>
            <a:r>
              <a:rPr lang="en-US" altLang="zh-CN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柯西准则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27" grpId="0" bldLvl="0" animBg="1"/>
      <p:bldP spid="30" grpId="0"/>
      <p:bldP spid="33" grpId="0"/>
      <p:bldP spid="36" grpId="0"/>
      <p:bldP spid="50" grpId="0"/>
      <p:bldP spid="52" grpId="0"/>
      <p:bldP spid="55" grpId="0"/>
      <p:bldP spid="39" grpId="0"/>
      <p:bldP spid="40" grpId="0"/>
      <p:bldP spid="41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>
            <p:custDataLst>
              <p:tags r:id="rId6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10.1.3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TextBox 2"/>
          <p:cNvSpPr txBox="1"/>
          <p:nvPr>
            <p:custDataLst>
              <p:tags r:id="rId7"/>
            </p:custDataLst>
          </p:nvPr>
        </p:nvSpPr>
        <p:spPr>
          <a:xfrm>
            <a:off x="518795" y="960877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．下列级数中绝对收敛的是（    ）</a:t>
            </a: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833402922"/>
              </p:ext>
            </p:extLst>
          </p:nvPr>
        </p:nvGraphicFramePr>
        <p:xfrm>
          <a:off x="560070" y="1511832"/>
          <a:ext cx="1513205" cy="76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5" name="Equation" r:id="rId33" imgW="45415200" imgH="22555200" progId="Equation.DSMT4">
                  <p:embed/>
                </p:oleObj>
              </mc:Choice>
              <mc:Fallback>
                <p:oleObj name="Equation" r:id="rId33" imgW="45415200" imgH="22555200" progId="Equation.DSMT4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70" y="1511832"/>
                        <a:ext cx="1513205" cy="760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92087788"/>
              </p:ext>
            </p:extLst>
          </p:nvPr>
        </p:nvGraphicFramePr>
        <p:xfrm>
          <a:off x="2354580" y="1531517"/>
          <a:ext cx="2223770" cy="729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6" name="Equation" r:id="rId35" imgW="66141600" imgH="21945600" progId="Equation.DSMT4">
                  <p:embed/>
                </p:oleObj>
              </mc:Choice>
              <mc:Fallback>
                <p:oleObj name="Equation" r:id="rId35" imgW="66141600" imgH="21945600" progId="Equation.DSMT4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580" y="1531517"/>
                        <a:ext cx="2223770" cy="7296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48A54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145921754"/>
              </p:ext>
            </p:extLst>
          </p:nvPr>
        </p:nvGraphicFramePr>
        <p:xfrm>
          <a:off x="4853940" y="1502942"/>
          <a:ext cx="1524000" cy="76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7" name="Equation" r:id="rId37" imgW="45720000" imgH="22555200" progId="Equation.DSMT4">
                  <p:embed/>
                </p:oleObj>
              </mc:Choice>
              <mc:Fallback>
                <p:oleObj name="Equation" r:id="rId37" imgW="45720000" imgH="22555200" progId="Equation.DSMT4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940" y="1502942"/>
                        <a:ext cx="1524000" cy="760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05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68989275"/>
              </p:ext>
            </p:extLst>
          </p:nvPr>
        </p:nvGraphicFramePr>
        <p:xfrm>
          <a:off x="6555740" y="1511832"/>
          <a:ext cx="1534160" cy="76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8" name="Equation" r:id="rId39" imgW="46024800" imgH="22555200" progId="Equation.DSMT4">
                  <p:embed/>
                </p:oleObj>
              </mc:Choice>
              <mc:Fallback>
                <p:oleObj name="Equation" r:id="rId39" imgW="46024800" imgH="22555200" progId="Equation.DSMT4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740" y="1511832"/>
                        <a:ext cx="1534160" cy="760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2D05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12"/>
          <p:cNvSpPr txBox="1"/>
          <p:nvPr>
            <p:custDataLst>
              <p:tags r:id="rId12"/>
            </p:custDataLst>
          </p:nvPr>
        </p:nvSpPr>
        <p:spPr>
          <a:xfrm>
            <a:off x="970616" y="2321859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69" name="TextBox 13"/>
          <p:cNvSpPr txBox="1"/>
          <p:nvPr>
            <p:custDataLst>
              <p:tags r:id="rId13"/>
            </p:custDataLst>
          </p:nvPr>
        </p:nvSpPr>
        <p:spPr>
          <a:xfrm>
            <a:off x="2237309" y="2321859"/>
            <a:ext cx="919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14"/>
          <p:cNvSpPr txBox="1"/>
          <p:nvPr>
            <p:custDataLst>
              <p:tags r:id="rId14"/>
            </p:custDataLst>
          </p:nvPr>
        </p:nvSpPr>
        <p:spPr>
          <a:xfrm>
            <a:off x="561900" y="2848507"/>
            <a:ext cx="360045" cy="3822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820838625"/>
              </p:ext>
            </p:extLst>
          </p:nvPr>
        </p:nvGraphicFramePr>
        <p:xfrm>
          <a:off x="1184200" y="2757579"/>
          <a:ext cx="599941" cy="703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9" name="Equation" r:id="rId41" imgW="18592800" imgH="21945600" progId="Equation.DSMT4">
                  <p:embed/>
                </p:oleObj>
              </mc:Choice>
              <mc:Fallback>
                <p:oleObj name="Equation" r:id="rId41" imgW="18592800" imgH="21945600" progId="Equation.DSMT4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00" y="2757579"/>
                        <a:ext cx="599941" cy="7037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Box 17"/>
          <p:cNvSpPr txBox="1"/>
          <p:nvPr>
            <p:custDataLst>
              <p:tags r:id="rId16"/>
            </p:custDataLst>
          </p:nvPr>
        </p:nvSpPr>
        <p:spPr>
          <a:xfrm>
            <a:off x="1873043" y="2848244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条件收敛，则下列命题正确的是（    ）</a:t>
            </a:r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507161958"/>
              </p:ext>
            </p:extLst>
          </p:nvPr>
        </p:nvGraphicFramePr>
        <p:xfrm>
          <a:off x="771310" y="3500652"/>
          <a:ext cx="1232535" cy="80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0" name="Equation" r:id="rId43" imgW="33223200" imgH="21945600" progId="Equation.DSMT4">
                  <p:embed/>
                </p:oleObj>
              </mc:Choice>
              <mc:Fallback>
                <p:oleObj name="Equation" r:id="rId43" imgW="33223200" imgH="219456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10" y="3500652"/>
                        <a:ext cx="1232535" cy="808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20"/>
          <p:cNvSpPr txBox="1"/>
          <p:nvPr>
            <p:custDataLst>
              <p:tags r:id="rId18"/>
            </p:custDataLst>
          </p:nvPr>
        </p:nvSpPr>
        <p:spPr>
          <a:xfrm>
            <a:off x="1914459" y="371679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一定是交错级数</a:t>
            </a:r>
          </a:p>
        </p:txBody>
      </p:sp>
      <p:graphicFrame>
        <p:nvGraphicFramePr>
          <p:cNvPr id="77" name="对象 76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82919740"/>
              </p:ext>
            </p:extLst>
          </p:nvPr>
        </p:nvGraphicFramePr>
        <p:xfrm>
          <a:off x="4806349" y="3691999"/>
          <a:ext cx="1863090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" name="Equation" r:id="rId45" imgW="49987200" imgH="13716000" progId="Equation.DSMT4">
                  <p:embed/>
                </p:oleObj>
              </mc:Choice>
              <mc:Fallback>
                <p:oleObj name="Equation" r:id="rId45" imgW="49987200" imgH="1371600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349" y="3691999"/>
                        <a:ext cx="1863090" cy="508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97701022"/>
              </p:ext>
            </p:extLst>
          </p:nvPr>
        </p:nvGraphicFramePr>
        <p:xfrm>
          <a:off x="829730" y="4509032"/>
          <a:ext cx="1186815" cy="481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2" name="Equation" r:id="rId47" imgW="31699200" imgH="12801600" progId="Equation.DSMT4">
                  <p:embed/>
                </p:oleObj>
              </mc:Choice>
              <mc:Fallback>
                <p:oleObj name="Equation" r:id="rId47" imgW="31699200" imgH="1280160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730" y="4509032"/>
                        <a:ext cx="1186815" cy="48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25"/>
          <p:cNvSpPr txBox="1"/>
          <p:nvPr>
            <p:custDataLst>
              <p:tags r:id="rId21"/>
            </p:custDataLst>
          </p:nvPr>
        </p:nvSpPr>
        <p:spPr>
          <a:xfrm>
            <a:off x="2031567" y="4508883"/>
            <a:ext cx="2392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是单调递减数列 </a:t>
            </a:r>
          </a:p>
        </p:txBody>
      </p:sp>
      <p:graphicFrame>
        <p:nvGraphicFramePr>
          <p:cNvPr id="82" name="对象 81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56578930"/>
              </p:ext>
            </p:extLst>
          </p:nvPr>
        </p:nvGraphicFramePr>
        <p:xfrm>
          <a:off x="4763804" y="4459714"/>
          <a:ext cx="2273935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3" name="Equation" r:id="rId49" imgW="60960000" imgH="13716000" progId="Equation.DSMT4">
                  <p:embed/>
                </p:oleObj>
              </mc:Choice>
              <mc:Fallback>
                <p:oleObj name="Equation" r:id="rId49" imgW="60960000" imgH="1371600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804" y="4459714"/>
                        <a:ext cx="2273935" cy="508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967817922"/>
              </p:ext>
            </p:extLst>
          </p:nvPr>
        </p:nvGraphicFramePr>
        <p:xfrm>
          <a:off x="6983649" y="4451832"/>
          <a:ext cx="672465" cy="4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4" name="Equation" r:id="rId51" imgW="17983200" imgH="12801600" progId="Equation.DSMT4">
                  <p:embed/>
                </p:oleObj>
              </mc:Choice>
              <mc:Fallback>
                <p:oleObj name="Equation" r:id="rId51" imgW="17983200" imgH="128016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649" y="4451832"/>
                        <a:ext cx="672465" cy="4806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Box 29"/>
          <p:cNvSpPr txBox="1"/>
          <p:nvPr>
            <p:custDataLst>
              <p:tags r:id="rId24"/>
            </p:custDataLst>
          </p:nvPr>
        </p:nvSpPr>
        <p:spPr>
          <a:xfrm>
            <a:off x="7490473" y="443769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单调递减</a:t>
            </a:r>
          </a:p>
        </p:txBody>
      </p:sp>
      <p:sp>
        <p:nvSpPr>
          <p:cNvPr id="87" name="TextBox 31"/>
          <p:cNvSpPr txBox="1"/>
          <p:nvPr>
            <p:custDataLst>
              <p:tags r:id="rId25"/>
            </p:custDataLst>
          </p:nvPr>
        </p:nvSpPr>
        <p:spPr>
          <a:xfrm>
            <a:off x="970618" y="5080371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88" name="TextBox 32"/>
          <p:cNvSpPr txBox="1"/>
          <p:nvPr>
            <p:custDataLst>
              <p:tags r:id="rId26"/>
            </p:custDataLst>
          </p:nvPr>
        </p:nvSpPr>
        <p:spPr>
          <a:xfrm>
            <a:off x="2237309" y="5070783"/>
            <a:ext cx="767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任意多边形 88"/>
          <p:cNvSpPr/>
          <p:nvPr>
            <p:custDataLst>
              <p:tags r:id="rId27"/>
            </p:custDataLst>
          </p:nvPr>
        </p:nvSpPr>
        <p:spPr>
          <a:xfrm>
            <a:off x="5143500" y="1666137"/>
            <a:ext cx="912495" cy="822325"/>
          </a:xfrm>
          <a:custGeom>
            <a:avLst/>
            <a:gdLst>
              <a:gd name="connsiteX0" fmla="*/ 0 w 1215850"/>
              <a:gd name="connsiteY0" fmla="*/ 904351 h 1060886"/>
              <a:gd name="connsiteX1" fmla="*/ 381837 w 1215850"/>
              <a:gd name="connsiteY1" fmla="*/ 1034980 h 1060886"/>
              <a:gd name="connsiteX2" fmla="*/ 813916 w 1215850"/>
              <a:gd name="connsiteY2" fmla="*/ 452176 h 1060886"/>
              <a:gd name="connsiteX3" fmla="*/ 1215850 w 1215850"/>
              <a:gd name="connsiteY3" fmla="*/ 0 h 106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850" h="1060886">
                <a:moveTo>
                  <a:pt x="0" y="904351"/>
                </a:moveTo>
                <a:cubicBezTo>
                  <a:pt x="123092" y="1007347"/>
                  <a:pt x="246184" y="1110343"/>
                  <a:pt x="381837" y="1034980"/>
                </a:cubicBezTo>
                <a:cubicBezTo>
                  <a:pt x="517490" y="959618"/>
                  <a:pt x="674914" y="624673"/>
                  <a:pt x="813916" y="452176"/>
                </a:cubicBezTo>
                <a:cubicBezTo>
                  <a:pt x="952918" y="279679"/>
                  <a:pt x="1215850" y="0"/>
                  <a:pt x="1215850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0" name="任意多边形 89"/>
          <p:cNvSpPr/>
          <p:nvPr>
            <p:custDataLst>
              <p:tags r:id="rId28"/>
            </p:custDataLst>
          </p:nvPr>
        </p:nvSpPr>
        <p:spPr>
          <a:xfrm>
            <a:off x="6319445" y="3322217"/>
            <a:ext cx="1063625" cy="879475"/>
          </a:xfrm>
          <a:custGeom>
            <a:avLst/>
            <a:gdLst>
              <a:gd name="connsiteX0" fmla="*/ 0 w 1215850"/>
              <a:gd name="connsiteY0" fmla="*/ 904351 h 1060886"/>
              <a:gd name="connsiteX1" fmla="*/ 381837 w 1215850"/>
              <a:gd name="connsiteY1" fmla="*/ 1034980 h 1060886"/>
              <a:gd name="connsiteX2" fmla="*/ 813916 w 1215850"/>
              <a:gd name="connsiteY2" fmla="*/ 452176 h 1060886"/>
              <a:gd name="connsiteX3" fmla="*/ 1215850 w 1215850"/>
              <a:gd name="connsiteY3" fmla="*/ 0 h 1060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850" h="1060886">
                <a:moveTo>
                  <a:pt x="0" y="904351"/>
                </a:moveTo>
                <a:cubicBezTo>
                  <a:pt x="123092" y="1007347"/>
                  <a:pt x="246184" y="1110343"/>
                  <a:pt x="381837" y="1034980"/>
                </a:cubicBezTo>
                <a:cubicBezTo>
                  <a:pt x="517490" y="959618"/>
                  <a:pt x="674914" y="624673"/>
                  <a:pt x="813916" y="452176"/>
                </a:cubicBezTo>
                <a:cubicBezTo>
                  <a:pt x="952918" y="279679"/>
                  <a:pt x="1215850" y="0"/>
                  <a:pt x="1215850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1" name="灯片编号占位符 1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58</a:t>
            </a:fld>
            <a:endParaRPr lang="en-US" altLang="zh-CN" dirty="0"/>
          </a:p>
        </p:txBody>
      </p:sp>
      <p:sp>
        <p:nvSpPr>
          <p:cNvPr id="92" name="椭圆 91"/>
          <p:cNvSpPr/>
          <p:nvPr>
            <p:custDataLst>
              <p:tags r:id="rId30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87" grpId="0"/>
      <p:bldP spid="88" grpId="0"/>
      <p:bldP spid="89" grpId="0" bldLvl="0" animBg="1"/>
      <p:bldP spid="90" grpId="0" bldLvl="0" animBg="1"/>
      <p:bldP spid="92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7BE69B33-43D1-4BF7-BC2D-05FE76DD9698}"/>
              </a:ext>
            </a:extLst>
          </p:cNvPr>
          <p:cNvSpPr/>
          <p:nvPr/>
        </p:nvSpPr>
        <p:spPr>
          <a:xfrm>
            <a:off x="-2636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613F91-642C-4A34-84A0-BDA67158F2B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BD9D80-6BDF-4865-8522-902949A1B0B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正向级数的审敛法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A4E22E-163F-4242-ACB8-7CF8F46D53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7571128-AC20-4D23-A73A-FCD4AD1E9BB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24F05CE9-6D2E-4AAC-9F71-835FCE94CC9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3210" y="349445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FCF6AF-8220-4F7A-AB10-09D9512B1D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" y="1028682"/>
            <a:ext cx="2857500" cy="285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251693-F8C0-4ADA-A556-366122EF4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" y="3890812"/>
            <a:ext cx="5279121" cy="29671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8F0247-D28F-4007-BE55-12A8530C30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40" y="3426370"/>
            <a:ext cx="3956248" cy="2967186"/>
          </a:xfrm>
          <a:prstGeom prst="rect">
            <a:avLst/>
          </a:prstGeom>
        </p:spPr>
      </p:pic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59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F00A873-7BE7-484B-8F3B-FFA5A68A13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19" y="477025"/>
            <a:ext cx="2651326" cy="33348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5F107CA-44A0-4DFF-AABF-7551A22709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5" r="10589"/>
          <a:stretch/>
        </p:blipFill>
        <p:spPr>
          <a:xfrm>
            <a:off x="5616374" y="748764"/>
            <a:ext cx="3527626" cy="25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4"/>
          <p:cNvSpPr txBox="1"/>
          <p:nvPr>
            <p:custDataLst>
              <p:tags r:id="rId6"/>
            </p:custDataLst>
          </p:nvPr>
        </p:nvSpPr>
        <p:spPr>
          <a:xfrm>
            <a:off x="-8890" y="459740"/>
            <a:ext cx="154114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引例</a:t>
            </a:r>
          </a:p>
        </p:txBody>
      </p:sp>
      <p:sp>
        <p:nvSpPr>
          <p:cNvPr id="21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31589" y="1726564"/>
            <a:ext cx="2546350" cy="30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依次作圆内接正</a:t>
            </a:r>
          </a:p>
        </p:txBody>
      </p:sp>
      <p:graphicFrame>
        <p:nvGraphicFramePr>
          <p:cNvPr id="24" name="Object 5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16210516"/>
              </p:ext>
            </p:extLst>
          </p:nvPr>
        </p:nvGraphicFramePr>
        <p:xfrm>
          <a:off x="2819494" y="1726564"/>
          <a:ext cx="265239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" name="Equation" r:id="rId40" imgW="3713480" imgH="613410" progId="Equation.3">
                  <p:embed/>
                </p:oleObj>
              </mc:Choice>
              <mc:Fallback>
                <p:oleObj name="Equation" r:id="rId40" imgW="3713480" imgH="613410" progId="Equation.3">
                  <p:embed/>
                  <p:pic>
                    <p:nvPicPr>
                      <p:cNvPr id="0" name="Picture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94" y="1726564"/>
                        <a:ext cx="265239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405849" y="1726564"/>
            <a:ext cx="2126615" cy="30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边形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26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562829" y="4636134"/>
            <a:ext cx="3680460" cy="47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这个和逼近于圆的面积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7" name="Object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85630026"/>
              </p:ext>
            </p:extLst>
          </p:nvPr>
        </p:nvGraphicFramePr>
        <p:xfrm>
          <a:off x="1430114" y="4012564"/>
          <a:ext cx="297815" cy="37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" name="Equation" r:id="rId42" imgW="412750" imgH="523875" progId="Equation.3">
                  <p:embed/>
                </p:oleObj>
              </mc:Choice>
              <mc:Fallback>
                <p:oleObj name="Equation" r:id="rId42" imgW="412750" imgH="523875" progId="Equation.3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114" y="4012564"/>
                        <a:ext cx="297815" cy="372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035318536"/>
              </p:ext>
            </p:extLst>
          </p:nvPr>
        </p:nvGraphicFramePr>
        <p:xfrm>
          <a:off x="1858739" y="4041139"/>
          <a:ext cx="488950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" name="Equation" r:id="rId44" imgW="680085" imgH="523875" progId="Equation.3">
                  <p:embed/>
                </p:oleObj>
              </mc:Choice>
              <mc:Fallback>
                <p:oleObj name="Equation" r:id="rId44" imgW="680085" imgH="523875" progId="Equation.3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739" y="4041139"/>
                        <a:ext cx="488950" cy="372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79505939"/>
              </p:ext>
            </p:extLst>
          </p:nvPr>
        </p:nvGraphicFramePr>
        <p:xfrm>
          <a:off x="2552159" y="4041139"/>
          <a:ext cx="531495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" name="Equation" r:id="rId46" imgW="747395" imgH="523875" progId="Equation.3">
                  <p:embed/>
                </p:oleObj>
              </mc:Choice>
              <mc:Fallback>
                <p:oleObj name="Equation" r:id="rId46" imgW="747395" imgH="523875" progId="Equation.3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159" y="4041139"/>
                        <a:ext cx="531495" cy="372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41255516"/>
              </p:ext>
            </p:extLst>
          </p:nvPr>
        </p:nvGraphicFramePr>
        <p:xfrm>
          <a:off x="3274789" y="4169409"/>
          <a:ext cx="520065" cy="201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" name="Equation" r:id="rId48" imgW="724535" imgH="278765" progId="Equation.3">
                  <p:embed/>
                </p:oleObj>
              </mc:Choice>
              <mc:Fallback>
                <p:oleObj name="Equation" r:id="rId48" imgW="724535" imgH="278765" progId="Equation.3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789" y="4169409"/>
                        <a:ext cx="520065" cy="201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354004154"/>
              </p:ext>
            </p:extLst>
          </p:nvPr>
        </p:nvGraphicFramePr>
        <p:xfrm>
          <a:off x="4036789" y="4042409"/>
          <a:ext cx="541655" cy="37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" name="Equation" r:id="rId50" imgW="758190" imgH="523875" progId="Equation.3">
                  <p:embed/>
                </p:oleObj>
              </mc:Choice>
              <mc:Fallback>
                <p:oleObj name="Equation" r:id="rId50" imgW="758190" imgH="523875" progId="Equation.3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6789" y="4042409"/>
                        <a:ext cx="541655" cy="3721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53574" y="1724659"/>
            <a:ext cx="23717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</a:p>
        </p:txBody>
      </p:sp>
      <p:graphicFrame>
        <p:nvGraphicFramePr>
          <p:cNvPr id="33" name="Object 14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391593946"/>
              </p:ext>
            </p:extLst>
          </p:nvPr>
        </p:nvGraphicFramePr>
        <p:xfrm>
          <a:off x="379189" y="4696459"/>
          <a:ext cx="1212850" cy="35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" name="Equation" r:id="rId52" imgW="1784350" imgH="523875" progId="Equation.3">
                  <p:embed/>
                </p:oleObj>
              </mc:Choice>
              <mc:Fallback>
                <p:oleObj name="Equation" r:id="rId52" imgW="1784350" imgH="523875" progId="Equation.3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89" y="4696459"/>
                        <a:ext cx="1212850" cy="354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243289" y="4645433"/>
            <a:ext cx="637540" cy="30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35" name="Object 16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698027834"/>
              </p:ext>
            </p:extLst>
          </p:nvPr>
        </p:nvGraphicFramePr>
        <p:xfrm>
          <a:off x="1256030" y="5251560"/>
          <a:ext cx="365569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2" name="Equation" r:id="rId54" imgW="5129530" imgH="523875" progId="Equation.3">
                  <p:embed/>
                </p:oleObj>
              </mc:Choice>
              <mc:Fallback>
                <p:oleObj name="Equation" r:id="rId54" imgW="5129530" imgH="523875" progId="Equation.3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030" y="5251560"/>
                        <a:ext cx="365569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17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411430" y="2546507"/>
            <a:ext cx="2349500" cy="2352675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18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52718" y="2541744"/>
            <a:ext cx="2073275" cy="1751013"/>
          </a:xfrm>
          <a:prstGeom prst="triangle">
            <a:avLst>
              <a:gd name="adj" fmla="val 50000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9"/>
          <p:cNvGrpSpPr/>
          <p:nvPr/>
        </p:nvGrpSpPr>
        <p:grpSpPr bwMode="auto">
          <a:xfrm>
            <a:off x="6552718" y="2541744"/>
            <a:ext cx="2073275" cy="2335213"/>
            <a:chOff x="3936" y="1968"/>
            <a:chExt cx="1536" cy="1728"/>
          </a:xfrm>
        </p:grpSpPr>
        <p:sp>
          <p:nvSpPr>
            <p:cNvPr id="39" name="Freeform 20"/>
            <p:cNvSpPr/>
            <p:nvPr>
              <p:custDataLst>
                <p:tags r:id="rId35"/>
              </p:custDataLst>
            </p:nvPr>
          </p:nvSpPr>
          <p:spPr bwMode="auto">
            <a:xfrm>
              <a:off x="4704" y="1968"/>
              <a:ext cx="768" cy="1296"/>
            </a:xfrm>
            <a:custGeom>
              <a:avLst/>
              <a:gdLst>
                <a:gd name="T0" fmla="*/ 0 w 768"/>
                <a:gd name="T1" fmla="*/ 0 h 1296"/>
                <a:gd name="T2" fmla="*/ 768 w 768"/>
                <a:gd name="T3" fmla="*/ 480 h 1296"/>
                <a:gd name="T4" fmla="*/ 768 w 768"/>
                <a:gd name="T5" fmla="*/ 1296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8" h="1296">
                  <a:moveTo>
                    <a:pt x="0" y="0"/>
                  </a:moveTo>
                  <a:lnTo>
                    <a:pt x="768" y="480"/>
                  </a:lnTo>
                  <a:lnTo>
                    <a:pt x="768" y="1296"/>
                  </a:lnTo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 21"/>
            <p:cNvSpPr/>
            <p:nvPr>
              <p:custDataLst>
                <p:tags r:id="rId36"/>
              </p:custDataLst>
            </p:nvPr>
          </p:nvSpPr>
          <p:spPr bwMode="auto">
            <a:xfrm>
              <a:off x="3936" y="3264"/>
              <a:ext cx="1536" cy="432"/>
            </a:xfrm>
            <a:custGeom>
              <a:avLst/>
              <a:gdLst>
                <a:gd name="T0" fmla="*/ 0 w 1536"/>
                <a:gd name="T1" fmla="*/ 0 h 432"/>
                <a:gd name="T2" fmla="*/ 768 w 1536"/>
                <a:gd name="T3" fmla="*/ 432 h 432"/>
                <a:gd name="T4" fmla="*/ 1536 w 1536"/>
                <a:gd name="T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6" h="432">
                  <a:moveTo>
                    <a:pt x="0" y="0"/>
                  </a:moveTo>
                  <a:lnTo>
                    <a:pt x="768" y="432"/>
                  </a:lnTo>
                  <a:lnTo>
                    <a:pt x="1536" y="0"/>
                  </a:lnTo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 22"/>
            <p:cNvSpPr/>
            <p:nvPr>
              <p:custDataLst>
                <p:tags r:id="rId37"/>
              </p:custDataLst>
            </p:nvPr>
          </p:nvSpPr>
          <p:spPr bwMode="auto">
            <a:xfrm>
              <a:off x="3936" y="1968"/>
              <a:ext cx="768" cy="1296"/>
            </a:xfrm>
            <a:custGeom>
              <a:avLst/>
              <a:gdLst>
                <a:gd name="T0" fmla="*/ 768 w 768"/>
                <a:gd name="T1" fmla="*/ 0 h 1296"/>
                <a:gd name="T2" fmla="*/ 0 w 768"/>
                <a:gd name="T3" fmla="*/ 480 h 1296"/>
                <a:gd name="T4" fmla="*/ 0 w 768"/>
                <a:gd name="T5" fmla="*/ 1296 h 1296"/>
                <a:gd name="T6" fmla="*/ 768 w 768"/>
                <a:gd name="T7" fmla="*/ 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1296">
                  <a:moveTo>
                    <a:pt x="768" y="0"/>
                  </a:moveTo>
                  <a:lnTo>
                    <a:pt x="0" y="480"/>
                  </a:lnTo>
                  <a:lnTo>
                    <a:pt x="0" y="1296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oup 23"/>
          <p:cNvGrpSpPr/>
          <p:nvPr/>
        </p:nvGrpSpPr>
        <p:grpSpPr bwMode="auto">
          <a:xfrm>
            <a:off x="6411430" y="2694144"/>
            <a:ext cx="2344738" cy="2052638"/>
            <a:chOff x="3831" y="2081"/>
            <a:chExt cx="1737" cy="1519"/>
          </a:xfrm>
        </p:grpSpPr>
        <p:sp>
          <p:nvSpPr>
            <p:cNvPr id="91" name="AutoShape 24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5400000">
              <a:off x="5064" y="2794"/>
              <a:ext cx="884" cy="98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AutoShape 25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 rot="16200000">
              <a:off x="3445" y="2787"/>
              <a:ext cx="884" cy="111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AutoShape 2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 rot="8940000">
              <a:off x="4684" y="3465"/>
              <a:ext cx="884" cy="120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AutoShape 27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 rot="12600000">
              <a:off x="3844" y="3473"/>
              <a:ext cx="884" cy="127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AutoShape 28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 rot="1933595">
              <a:off x="4670" y="2094"/>
              <a:ext cx="884" cy="127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AutoShape 29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 rot="19680000">
              <a:off x="3851" y="2081"/>
              <a:ext cx="884" cy="127"/>
            </a:xfrm>
            <a:prstGeom prst="triangle">
              <a:avLst>
                <a:gd name="adj" fmla="val 49880"/>
              </a:avLst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7" name="Text Box 3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26789" y="2273934"/>
            <a:ext cx="2673350" cy="30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内接正三角形面积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98" name="Text Box 31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872199" y="2239009"/>
            <a:ext cx="2689225" cy="32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=1,2,…,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表示边数</a:t>
            </a:r>
          </a:p>
        </p:txBody>
      </p:sp>
      <p:sp>
        <p:nvSpPr>
          <p:cNvPr id="99" name="Text Box 3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10914" y="2829559"/>
            <a:ext cx="2316480" cy="30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增加时</a:t>
            </a:r>
            <a:r>
              <a:rPr lang="zh-CN" altLang="en-US" sz="2400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增加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的面积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100" name="Text Box 3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2806159" y="2832099"/>
            <a:ext cx="1426210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则圆内接正</a:t>
            </a:r>
          </a:p>
        </p:txBody>
      </p:sp>
      <p:graphicFrame>
        <p:nvGraphicFramePr>
          <p:cNvPr id="101" name="Object 34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983248658"/>
              </p:ext>
            </p:extLst>
          </p:nvPr>
        </p:nvGraphicFramePr>
        <p:xfrm>
          <a:off x="345534" y="3415664"/>
          <a:ext cx="234378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" name="Equation" r:id="rId56" imgW="909955" imgH="177165" progId="Equation.3">
                  <p:embed/>
                </p:oleObj>
              </mc:Choice>
              <mc:Fallback>
                <p:oleObj name="Equation" r:id="rId56" imgW="909955" imgH="177165" progId="Equation.3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34" y="3415664"/>
                        <a:ext cx="234378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TextBox 34"/>
          <p:cNvSpPr txBox="1"/>
          <p:nvPr>
            <p:custDataLst>
              <p:tags r:id="rId27"/>
            </p:custDataLst>
          </p:nvPr>
        </p:nvSpPr>
        <p:spPr>
          <a:xfrm>
            <a:off x="466819" y="1012824"/>
            <a:ext cx="4776470" cy="4235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用圆内接正多边形面积逼近圆面积</a:t>
            </a:r>
          </a:p>
        </p:txBody>
      </p:sp>
      <p:sp>
        <p:nvSpPr>
          <p:cNvPr id="103" name="矩形 102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utoUpdateAnimBg="0"/>
      <p:bldP spid="25" grpId="0" autoUpdateAnimBg="0"/>
      <p:bldP spid="26" grpId="0" autoUpdateAnimBg="0"/>
      <p:bldP spid="32" grpId="0" autoUpdateAnimBg="0"/>
      <p:bldP spid="34" grpId="0" autoUpdateAnimBg="0"/>
      <p:bldP spid="36" grpId="0" bldLvl="0" animBg="1"/>
      <p:bldP spid="37" grpId="0" bldLvl="0" animBg="1"/>
      <p:bldP spid="97" grpId="0" autoUpdateAnimBg="0"/>
      <p:bldP spid="98" grpId="0" build="p" autoUpdateAnimBg="0"/>
      <p:bldP spid="99" grpId="0" build="p" autoUpdateAnimBg="0" advAuto="0"/>
      <p:bldP spid="100" grpId="0" build="p" autoUpdateAnimBg="0"/>
      <p:bldP spid="10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153755469"/>
              </p:ext>
            </p:extLst>
          </p:nvPr>
        </p:nvGraphicFramePr>
        <p:xfrm>
          <a:off x="2343673" y="1815581"/>
          <a:ext cx="3089275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Equation" r:id="rId29" imgW="82905600" imgH="10363200" progId="Equation.DSMT4">
                  <p:embed/>
                </p:oleObj>
              </mc:Choice>
              <mc:Fallback>
                <p:oleObj name="Equation" r:id="rId29" imgW="82905600" imgH="10363200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673" y="1815581"/>
                        <a:ext cx="3089275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1103" y="1784465"/>
            <a:ext cx="1499235" cy="38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</a:rPr>
              <a:t>无穷级数</a:t>
            </a:r>
          </a:p>
        </p:txBody>
      </p:sp>
      <p:sp>
        <p:nvSpPr>
          <p:cNvPr id="21" name="Rectangle 2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58595" y="2882061"/>
            <a:ext cx="1324610" cy="39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r>
              <a:rPr lang="zh-CN" altLang="en-US" sz="2400" b="1" dirty="0">
                <a:solidFill>
                  <a:srgbClr val="3333CC"/>
                </a:solidFill>
              </a:rPr>
              <a:t>一般项：</a:t>
            </a:r>
          </a:p>
        </p:txBody>
      </p:sp>
      <p:sp>
        <p:nvSpPr>
          <p:cNvPr id="40" name="Rectangle 2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58595" y="1110729"/>
            <a:ext cx="70929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</a:rPr>
              <a:t>数列</a:t>
            </a:r>
          </a:p>
        </p:txBody>
      </p:sp>
      <p:graphicFrame>
        <p:nvGraphicFramePr>
          <p:cNvPr id="41" name="Object 2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5432279"/>
              </p:ext>
            </p:extLst>
          </p:nvPr>
        </p:nvGraphicFramePr>
        <p:xfrm>
          <a:off x="1691080" y="1121525"/>
          <a:ext cx="2680335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Equation" r:id="rId31" imgW="71932800" imgH="10363200" progId="Equation.DSMT4">
                  <p:embed/>
                </p:oleObj>
              </mc:Choice>
              <mc:Fallback>
                <p:oleObj name="Equation" r:id="rId31" imgW="71932800" imgH="10363200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080" y="1121525"/>
                        <a:ext cx="2680335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5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77117458"/>
              </p:ext>
            </p:extLst>
          </p:nvPr>
        </p:nvGraphicFramePr>
        <p:xfrm>
          <a:off x="2190824" y="2912429"/>
          <a:ext cx="3981824" cy="39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Equation" r:id="rId33" imgW="110947200" imgH="10972800" progId="Equation.DSMT4">
                  <p:embed/>
                </p:oleObj>
              </mc:Choice>
              <mc:Fallback>
                <p:oleObj name="Equation" r:id="rId33" imgW="110947200" imgH="10972800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824" y="2912429"/>
                        <a:ext cx="3981824" cy="3932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utoShape 2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942439" y="1163119"/>
            <a:ext cx="1176020" cy="314960"/>
          </a:xfrm>
          <a:prstGeom prst="wedgeRectCallout">
            <a:avLst>
              <a:gd name="adj1" fmla="val -67924"/>
              <a:gd name="adj2" fmla="val 19193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rgbClr val="3333CC"/>
                </a:solidFill>
              </a:rPr>
              <a:t>一般项</a:t>
            </a: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73322427"/>
              </p:ext>
            </p:extLst>
          </p:nvPr>
        </p:nvGraphicFramePr>
        <p:xfrm>
          <a:off x="8201369" y="2337549"/>
          <a:ext cx="45369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Equation" r:id="rId35" imgW="18288000" imgH="21945600" progId="Equation.DSMT4">
                  <p:embed/>
                </p:oleObj>
              </mc:Choice>
              <mc:Fallback>
                <p:oleObj name="Equation" r:id="rId35" imgW="18288000" imgH="21945600" progId="Equation.DSMT4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8201369" y="2337549"/>
                        <a:ext cx="453690" cy="544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858595" y="2337549"/>
            <a:ext cx="6714453" cy="4286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无穷项求和叫做（常数项）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无穷级数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级数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7463109" y="2337549"/>
            <a:ext cx="709295" cy="2908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记为</a:t>
            </a:r>
          </a:p>
        </p:txBody>
      </p:sp>
      <p:sp>
        <p:nvSpPr>
          <p:cNvPr id="47" name="TextBox 14"/>
          <p:cNvSpPr txBox="1"/>
          <p:nvPr>
            <p:custDataLst>
              <p:tags r:id="rId16"/>
            </p:custDataLst>
          </p:nvPr>
        </p:nvSpPr>
        <p:spPr>
          <a:xfrm>
            <a:off x="-8890" y="459740"/>
            <a:ext cx="154114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</p:txBody>
      </p:sp>
      <p:sp>
        <p:nvSpPr>
          <p:cNvPr id="49" name="矩形 48"/>
          <p:cNvSpPr/>
          <p:nvPr>
            <p:custDataLst>
              <p:tags r:id="rId17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1031">
            <a:extLst>
              <a:ext uri="{FF2B5EF4-FFF2-40B4-BE49-F238E27FC236}">
                <a16:creationId xmlns:a16="http://schemas.microsoft.com/office/drawing/2014/main" id="{42DCA78C-E74A-4505-B194-FEBB775F3D91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40497" y="4225965"/>
            <a:ext cx="248348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</a:rPr>
              <a:t>部分和数列</a:t>
            </a:r>
          </a:p>
        </p:txBody>
      </p:sp>
      <p:graphicFrame>
        <p:nvGraphicFramePr>
          <p:cNvPr id="25" name="Object 1032">
            <a:extLst>
              <a:ext uri="{FF2B5EF4-FFF2-40B4-BE49-F238E27FC236}">
                <a16:creationId xmlns:a16="http://schemas.microsoft.com/office/drawing/2014/main" id="{CB84E785-C1A6-494E-A293-488081236343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702854485"/>
              </p:ext>
            </p:extLst>
          </p:nvPr>
        </p:nvGraphicFramePr>
        <p:xfrm>
          <a:off x="2190824" y="3347354"/>
          <a:ext cx="2974937" cy="700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Equation" r:id="rId37" imgW="93268800" imgH="21945600" progId="Equation.DSMT4">
                  <p:embed/>
                </p:oleObj>
              </mc:Choice>
              <mc:Fallback>
                <p:oleObj name="Equation" r:id="rId37" imgW="93268800" imgH="21945600" progId="Equation.DSMT4">
                  <p:embed/>
                  <p:pic>
                    <p:nvPicPr>
                      <p:cNvPr id="19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824" y="3347354"/>
                        <a:ext cx="2974937" cy="70025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033">
            <a:extLst>
              <a:ext uri="{FF2B5EF4-FFF2-40B4-BE49-F238E27FC236}">
                <a16:creationId xmlns:a16="http://schemas.microsoft.com/office/drawing/2014/main" id="{0EBD3FA5-DB4B-4FA3-88C2-F220CB57B621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73835" y="3551913"/>
            <a:ext cx="120840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</a:rPr>
              <a:t>部分和</a:t>
            </a:r>
          </a:p>
        </p:txBody>
      </p:sp>
      <p:graphicFrame>
        <p:nvGraphicFramePr>
          <p:cNvPr id="27" name="Object 1034">
            <a:extLst>
              <a:ext uri="{FF2B5EF4-FFF2-40B4-BE49-F238E27FC236}">
                <a16:creationId xmlns:a16="http://schemas.microsoft.com/office/drawing/2014/main" id="{5D789F94-7FE5-483B-A65B-FB84D3D2E616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99970807"/>
              </p:ext>
            </p:extLst>
          </p:nvPr>
        </p:nvGraphicFramePr>
        <p:xfrm>
          <a:off x="2714997" y="4210724"/>
          <a:ext cx="963295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Equation" r:id="rId39" imgW="24079200" imgH="10363200" progId="Equation.DSMT4">
                  <p:embed/>
                </p:oleObj>
              </mc:Choice>
              <mc:Fallback>
                <p:oleObj name="Equation" r:id="rId39" imgW="24079200" imgH="10363200" progId="Equation.DSMT4">
                  <p:embed/>
                  <p:pic>
                    <p:nvPicPr>
                      <p:cNvPr id="21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997" y="4210724"/>
                        <a:ext cx="963295" cy="414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35">
            <a:extLst>
              <a:ext uri="{FF2B5EF4-FFF2-40B4-BE49-F238E27FC236}">
                <a16:creationId xmlns:a16="http://schemas.microsoft.com/office/drawing/2014/main" id="{D2B91495-EAAA-446C-B98D-69BB19198926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867039329"/>
              </p:ext>
            </p:extLst>
          </p:nvPr>
        </p:nvGraphicFramePr>
        <p:xfrm>
          <a:off x="2695957" y="4552564"/>
          <a:ext cx="1610360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Equation" r:id="rId41" imgW="40233600" imgH="10363200" progId="Equation.DSMT4">
                  <p:embed/>
                </p:oleObj>
              </mc:Choice>
              <mc:Fallback>
                <p:oleObj name="Equation" r:id="rId41" imgW="40233600" imgH="10363200" progId="Equation.DSMT4">
                  <p:embed/>
                  <p:pic>
                    <p:nvPicPr>
                      <p:cNvPr id="67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957" y="4552564"/>
                        <a:ext cx="1610360" cy="41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036">
            <a:extLst>
              <a:ext uri="{FF2B5EF4-FFF2-40B4-BE49-F238E27FC236}">
                <a16:creationId xmlns:a16="http://schemas.microsoft.com/office/drawing/2014/main" id="{F619EDB6-225B-49E8-BA6E-C672A4973C17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231167271"/>
              </p:ext>
            </p:extLst>
          </p:nvPr>
        </p:nvGraphicFramePr>
        <p:xfrm>
          <a:off x="2714997" y="4900017"/>
          <a:ext cx="216027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" name="Equation" r:id="rId43" imgW="53949600" imgH="10363200" progId="Equation.DSMT4">
                  <p:embed/>
                </p:oleObj>
              </mc:Choice>
              <mc:Fallback>
                <p:oleObj name="Equation" r:id="rId43" imgW="53949600" imgH="10363200" progId="Equation.DSMT4">
                  <p:embed/>
                  <p:pic>
                    <p:nvPicPr>
                      <p:cNvPr id="68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997" y="4900017"/>
                        <a:ext cx="2160270" cy="414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39">
            <a:extLst>
              <a:ext uri="{FF2B5EF4-FFF2-40B4-BE49-F238E27FC236}">
                <a16:creationId xmlns:a16="http://schemas.microsoft.com/office/drawing/2014/main" id="{0525F5F6-3AE5-4D72-B3F3-CDDE5EB41B6C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137778662"/>
              </p:ext>
            </p:extLst>
          </p:nvPr>
        </p:nvGraphicFramePr>
        <p:xfrm>
          <a:off x="3031247" y="5012049"/>
          <a:ext cx="136906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" name="Equation" r:id="rId45" imgW="9753600" imgH="5181600" progId="Equation.3">
                  <p:embed/>
                </p:oleObj>
              </mc:Choice>
              <mc:Fallback>
                <p:oleObj name="Equation" r:id="rId45" imgW="9753600" imgH="5181600" progId="Equation.3">
                  <p:embed/>
                  <p:pic>
                    <p:nvPicPr>
                      <p:cNvPr id="7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247" y="5012049"/>
                        <a:ext cx="136906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037">
            <a:extLst>
              <a:ext uri="{FF2B5EF4-FFF2-40B4-BE49-F238E27FC236}">
                <a16:creationId xmlns:a16="http://schemas.microsoft.com/office/drawing/2014/main" id="{E63FD12E-413E-497F-9B66-1A9D209CDA67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5125571"/>
              </p:ext>
            </p:extLst>
          </p:nvPr>
        </p:nvGraphicFramePr>
        <p:xfrm>
          <a:off x="2714997" y="5486283"/>
          <a:ext cx="2783840" cy="41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" name="Equation" r:id="rId47" imgW="69494400" imgH="10363200" progId="Equation.DSMT4">
                  <p:embed/>
                </p:oleObj>
              </mc:Choice>
              <mc:Fallback>
                <p:oleObj name="Equation" r:id="rId47" imgW="69494400" imgH="10363200" progId="Equation.DSMT4">
                  <p:embed/>
                  <p:pic>
                    <p:nvPicPr>
                      <p:cNvPr id="69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997" y="5486283"/>
                        <a:ext cx="2783840" cy="4171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041">
            <a:extLst>
              <a:ext uri="{FF2B5EF4-FFF2-40B4-BE49-F238E27FC236}">
                <a16:creationId xmlns:a16="http://schemas.microsoft.com/office/drawing/2014/main" id="{3308A2C6-6F24-4734-A214-CEE365DE6B4D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24527845"/>
              </p:ext>
            </p:extLst>
          </p:nvPr>
        </p:nvGraphicFramePr>
        <p:xfrm>
          <a:off x="3031247" y="5679455"/>
          <a:ext cx="136906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" name="Equation" r:id="rId49" imgW="405765" imgH="215900" progId="Equation.3">
                  <p:embed/>
                </p:oleObj>
              </mc:Choice>
              <mc:Fallback>
                <p:oleObj name="Equation" r:id="rId49" imgW="405765" imgH="215900" progId="Equation.3">
                  <p:embed/>
                  <p:pic>
                    <p:nvPicPr>
                      <p:cNvPr id="71" name="Object 10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1247" y="5679455"/>
                        <a:ext cx="136906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bldLvl="0" animBg="1"/>
      <p:bldP spid="21" grpId="0" bldLvl="0" animBg="1" autoUpdateAnimBg="0"/>
      <p:bldP spid="40" grpId="0" bldLvl="0" animBg="1" autoUpdateAnimBg="0"/>
      <p:bldP spid="43" grpId="0" bldLvl="0" animBg="1" autoUpdateAnimBg="0"/>
      <p:bldP spid="45" grpId="0"/>
      <p:bldP spid="46" grpId="0"/>
      <p:bldP spid="24" grpId="0" bldLvl="0" animBg="1" autoUpdateAnimBg="0"/>
      <p:bldP spid="26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" name="TextBox 14"/>
          <p:cNvSpPr txBox="1"/>
          <p:nvPr>
            <p:custDataLst>
              <p:tags r:id="rId2"/>
            </p:custDataLst>
          </p:nvPr>
        </p:nvSpPr>
        <p:spPr>
          <a:xfrm>
            <a:off x="0" y="446615"/>
            <a:ext cx="3842339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级数的收敛与发散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2" name="Object 1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64807083"/>
              </p:ext>
            </p:extLst>
          </p:nvPr>
        </p:nvGraphicFramePr>
        <p:xfrm>
          <a:off x="991310" y="1189565"/>
          <a:ext cx="2262505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" name="Equation" r:id="rId25" imgW="62179200" imgH="13716000" progId="Equation.DSMT4">
                  <p:embed/>
                </p:oleObj>
              </mc:Choice>
              <mc:Fallback>
                <p:oleObj name="Equation" r:id="rId25" imgW="62179200" imgH="13716000" progId="Equation.DSMT4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310" y="1189565"/>
                        <a:ext cx="2262505" cy="5073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2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37250" y="1162260"/>
            <a:ext cx="1068705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收敛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5" name="Text Box 2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71925" y="1171785"/>
            <a:ext cx="2011680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则称无穷级数</a:t>
            </a:r>
          </a:p>
        </p:txBody>
      </p:sp>
      <p:sp>
        <p:nvSpPr>
          <p:cNvPr id="56" name="Text Box 2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110773" y="1155275"/>
            <a:ext cx="2828290" cy="42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为级数的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7" name="Text Box 2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1858" y="1989347"/>
            <a:ext cx="1266190" cy="4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记作</a:t>
            </a:r>
          </a:p>
        </p:txBody>
      </p:sp>
      <p:graphicFrame>
        <p:nvGraphicFramePr>
          <p:cNvPr id="58" name="对象 5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959878481"/>
              </p:ext>
            </p:extLst>
          </p:nvPr>
        </p:nvGraphicFramePr>
        <p:xfrm>
          <a:off x="1035798" y="1779359"/>
          <a:ext cx="1098188" cy="828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" name="Equation" r:id="rId27" imgW="1694815" imgH="1282700" progId="Equation.DSMT4">
                  <p:embed/>
                </p:oleObj>
              </mc:Choice>
              <mc:Fallback>
                <p:oleObj name="Equation" r:id="rId27" imgW="1694815" imgH="1282700" progId="Equation.DSMT4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798" y="1779359"/>
                        <a:ext cx="1098188" cy="82800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8"/>
          <p:cNvSpPr txBox="1"/>
          <p:nvPr>
            <p:custDataLst>
              <p:tags r:id="rId13"/>
            </p:custDataLst>
          </p:nvPr>
        </p:nvSpPr>
        <p:spPr>
          <a:xfrm>
            <a:off x="482040" y="1155275"/>
            <a:ext cx="361315" cy="347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graphicFrame>
        <p:nvGraphicFramePr>
          <p:cNvPr id="61" name="Object 6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41656502"/>
              </p:ext>
            </p:extLst>
          </p:nvPr>
        </p:nvGraphicFramePr>
        <p:xfrm>
          <a:off x="1030680" y="2776211"/>
          <a:ext cx="233807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Equation" r:id="rId29" imgW="3178175" imgH="758190" progId="Equation.3">
                  <p:embed/>
                </p:oleObj>
              </mc:Choice>
              <mc:Fallback>
                <p:oleObj name="Equation" r:id="rId29" imgW="3178175" imgH="758190" progId="Equation.3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680" y="2776211"/>
                        <a:ext cx="2338070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371925" y="2712711"/>
            <a:ext cx="3218180" cy="42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则称无穷级数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发散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4" name="TextBox 11"/>
          <p:cNvSpPr txBox="1"/>
          <p:nvPr>
            <p:custDataLst>
              <p:tags r:id="rId16"/>
            </p:custDataLst>
          </p:nvPr>
        </p:nvSpPr>
        <p:spPr>
          <a:xfrm>
            <a:off x="492200" y="2696201"/>
            <a:ext cx="361315" cy="3473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graphicFrame>
        <p:nvGraphicFramePr>
          <p:cNvPr id="66" name="Object 4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34651537"/>
              </p:ext>
            </p:extLst>
          </p:nvPr>
        </p:nvGraphicFramePr>
        <p:xfrm>
          <a:off x="4377765" y="4056333"/>
          <a:ext cx="321818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" name="Equation" r:id="rId31" imgW="91440000" imgH="10363200" progId="Equation.DSMT4">
                  <p:embed/>
                </p:oleObj>
              </mc:Choice>
              <mc:Fallback>
                <p:oleObj name="Equation" r:id="rId31" imgW="91440000" imgH="10363200" progId="Equation.DSMT4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765" y="4056333"/>
                        <a:ext cx="3218180" cy="4146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5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49068" y="4783045"/>
            <a:ext cx="2136775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为级数的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余项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9" name="Text Box 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492125" y="4783045"/>
            <a:ext cx="654050" cy="34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</a:t>
            </a:r>
          </a:p>
        </p:txBody>
      </p:sp>
      <p:graphicFrame>
        <p:nvGraphicFramePr>
          <p:cNvPr id="70" name="Object 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049402697"/>
              </p:ext>
            </p:extLst>
          </p:nvPr>
        </p:nvGraphicFramePr>
        <p:xfrm>
          <a:off x="3253815" y="4769292"/>
          <a:ext cx="1106170" cy="44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Equation" r:id="rId33" imgW="1795145" imgH="724535" progId="Equation.3">
                  <p:embed/>
                </p:oleObj>
              </mc:Choice>
              <mc:Fallback>
                <p:oleObj name="Equation" r:id="rId33" imgW="1795145" imgH="724535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815" y="4769292"/>
                        <a:ext cx="1106170" cy="44811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1030680" y="4039602"/>
            <a:ext cx="3352875" cy="4481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当级数收敛时，称差值</a:t>
            </a:r>
          </a:p>
        </p:txBody>
      </p:sp>
      <p:sp>
        <p:nvSpPr>
          <p:cNvPr id="103" name="矩形 102"/>
          <p:cNvSpPr/>
          <p:nvPr>
            <p:custDataLst>
              <p:tags r:id="rId22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B42B7BA4-5643-429B-9817-628BA2FE4EB5}"/>
              </a:ext>
            </a:extLst>
          </p:cNvPr>
          <p:cNvSpPr txBox="1"/>
          <p:nvPr/>
        </p:nvSpPr>
        <p:spPr>
          <a:xfrm>
            <a:off x="13335" y="3468935"/>
            <a:ext cx="351517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余项的概念：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4" grpId="0" autoUpdateAnimBg="0"/>
      <p:bldP spid="55" grpId="0" autoUpdateAnimBg="0"/>
      <p:bldP spid="56" grpId="0" autoUpdateAnimBg="0"/>
      <p:bldP spid="57" grpId="0" autoUpdateAnimBg="0"/>
      <p:bldP spid="60" grpId="0"/>
      <p:bldP spid="63" grpId="0" autoUpdateAnimBg="0"/>
      <p:bldP spid="64" grpId="0"/>
      <p:bldP spid="68" grpId="0" autoUpdateAnimBg="0"/>
      <p:bldP spid="69" grpId="0" build="p" autoUpdateAnimBg="0"/>
      <p:bldP spid="73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951955" y="58617"/>
            <a:ext cx="2600009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10.1.2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正项级数的审敛法</a:t>
            </a: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-635" y="60960"/>
            <a:ext cx="291782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10.1.1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常数项级数的概念和性质</a:t>
            </a: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5592445" y="61595"/>
            <a:ext cx="3530600" cy="2908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10.1.</a:t>
            </a: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任意项级数的绝对与条件收敛性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24"/>
          <p:cNvGrpSpPr/>
          <p:nvPr/>
        </p:nvGrpSpPr>
        <p:grpSpPr bwMode="auto">
          <a:xfrm>
            <a:off x="814070" y="1215928"/>
            <a:ext cx="6529059" cy="750737"/>
            <a:chOff x="567" y="3099"/>
            <a:chExt cx="4790" cy="646"/>
          </a:xfrm>
        </p:grpSpPr>
        <p:sp>
          <p:nvSpPr>
            <p:cNvPr id="31" name="Text Box 19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67" y="3203"/>
              <a:ext cx="3720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当给定级数        时，就有</a:t>
              </a:r>
              <a:r>
                <a:rPr lang="zh-CN" altLang="en-US" sz="2400" b="1" dirty="0">
                  <a:highlight>
                    <a:srgbClr val="008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部分和数列</a:t>
              </a:r>
            </a:p>
          </p:txBody>
        </p:sp>
        <p:graphicFrame>
          <p:nvGraphicFramePr>
            <p:cNvPr id="39" name="Object 21"/>
            <p:cNvGraphicFramePr>
              <a:graphicFrameLocks noChangeAspect="1"/>
            </p:cNvGraphicFramePr>
            <p:nvPr>
              <p:custDataLst>
                <p:tags r:id="rId20"/>
              </p:custDataLst>
              <p:extLst>
                <p:ext uri="{D42A27DB-BD31-4B8C-83A1-F6EECF244321}">
                  <p14:modId xmlns:p14="http://schemas.microsoft.com/office/powerpoint/2010/main" val="2540255395"/>
                </p:ext>
              </p:extLst>
            </p:nvPr>
          </p:nvGraphicFramePr>
          <p:xfrm>
            <a:off x="1778" y="3112"/>
            <a:ext cx="468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3" name="Equation" r:id="rId24" imgW="434975" imgH="501650" progId="Equation.DSMT4">
                    <p:embed/>
                  </p:oleObj>
                </mc:Choice>
                <mc:Fallback>
                  <p:oleObj name="Equation" r:id="rId24" imgW="434975" imgH="501650" progId="Equation.DSMT4">
                    <p:embed/>
                    <p:pic>
                      <p:nvPicPr>
                        <p:cNvPr id="0" name="Picture 2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8" y="3112"/>
                          <a:ext cx="468" cy="5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22"/>
            <p:cNvGraphicFramePr>
              <a:graphicFrameLocks noChangeAspect="1"/>
            </p:cNvGraphicFramePr>
            <p:nvPr>
              <p:custDataLst>
                <p:tags r:id="rId21"/>
              </p:custDataLst>
              <p:extLst>
                <p:ext uri="{D42A27DB-BD31-4B8C-83A1-F6EECF244321}">
                  <p14:modId xmlns:p14="http://schemas.microsoft.com/office/powerpoint/2010/main" val="1375491446"/>
                </p:ext>
              </p:extLst>
            </p:nvPr>
          </p:nvGraphicFramePr>
          <p:xfrm>
            <a:off x="4262" y="3099"/>
            <a:ext cx="1095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4" name="Equation" r:id="rId26" imgW="1726920" imgH="990360" progId="Equation.DSMT4">
                    <p:embed/>
                  </p:oleObj>
                </mc:Choice>
                <mc:Fallback>
                  <p:oleObj name="Equation" r:id="rId26" imgW="1726920" imgH="990360" progId="Equation.DSMT4">
                    <p:embed/>
                    <p:pic>
                      <p:nvPicPr>
                        <p:cNvPr id="0" name="Picture 2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" y="3099"/>
                          <a:ext cx="1095" cy="646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52726315"/>
              </p:ext>
            </p:extLst>
          </p:nvPr>
        </p:nvGraphicFramePr>
        <p:xfrm>
          <a:off x="400050" y="2809240"/>
          <a:ext cx="7529195" cy="81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" name="Equation" r:id="rId28" imgW="202082400" imgH="21945600" progId="Equation.DSMT4">
                  <p:embed/>
                </p:oleObj>
              </mc:Choice>
              <mc:Fallback>
                <p:oleObj name="Equation" r:id="rId28" imgW="202082400" imgH="21945600" progId="Equation.DSMT4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809240"/>
                        <a:ext cx="7529195" cy="817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16"/>
          <p:cNvGrpSpPr/>
          <p:nvPr/>
        </p:nvGrpSpPr>
        <p:grpSpPr bwMode="auto">
          <a:xfrm>
            <a:off x="793750" y="2205990"/>
            <a:ext cx="6881495" cy="459705"/>
            <a:chOff x="521" y="255"/>
            <a:chExt cx="5035" cy="334"/>
          </a:xfrm>
        </p:grpSpPr>
        <p:sp>
          <p:nvSpPr>
            <p:cNvPr id="43" name="Text Box 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1" y="255"/>
              <a:ext cx="5035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反之，</a:t>
              </a:r>
              <a:r>
                <a:rPr lang="zh-CN" altLang="en-US" sz="2400" b="1" dirty="0">
                  <a:highlight>
                    <a:srgbClr val="008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给定数列      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，就有以      为部分和的级数</a:t>
              </a:r>
            </a:p>
          </p:txBody>
        </p:sp>
        <p:graphicFrame>
          <p:nvGraphicFramePr>
            <p:cNvPr id="44" name="Object 6"/>
            <p:cNvGraphicFramePr>
              <a:graphicFrameLocks noChangeAspect="1"/>
            </p:cNvGraphicFramePr>
            <p:nvPr>
              <p:custDataLst>
                <p:tags r:id="rId17"/>
              </p:custDataLst>
              <p:extLst>
                <p:ext uri="{D42A27DB-BD31-4B8C-83A1-F6EECF244321}">
                  <p14:modId xmlns:p14="http://schemas.microsoft.com/office/powerpoint/2010/main" val="1571909449"/>
                </p:ext>
              </p:extLst>
            </p:nvPr>
          </p:nvGraphicFramePr>
          <p:xfrm>
            <a:off x="3476" y="256"/>
            <a:ext cx="37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6" name="Equation" r:id="rId30" imgW="14325600" imgH="11582400" progId="Equation.DSMT4">
                    <p:embed/>
                  </p:oleObj>
                </mc:Choice>
                <mc:Fallback>
                  <p:oleObj name="Equation" r:id="rId30" imgW="14325600" imgH="11582400" progId="Equation.DSMT4">
                    <p:embed/>
                    <p:pic>
                      <p:nvPicPr>
                        <p:cNvPr id="0" name="Picture 2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6" y="256"/>
                          <a:ext cx="376" cy="304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8"/>
            <p:cNvGraphicFramePr>
              <a:graphicFrameLocks noChangeAspect="1"/>
            </p:cNvGraphicFramePr>
            <p:nvPr>
              <p:custDataLst>
                <p:tags r:id="rId18"/>
              </p:custDataLst>
            </p:nvPr>
          </p:nvGraphicFramePr>
          <p:xfrm>
            <a:off x="2185" y="285"/>
            <a:ext cx="37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7" name="Equation" r:id="rId32" imgW="14325600" imgH="11582400" progId="Equation.DSMT4">
                    <p:embed/>
                  </p:oleObj>
                </mc:Choice>
                <mc:Fallback>
                  <p:oleObj name="Equation" r:id="rId32" imgW="14325600" imgH="11582400" progId="Equation.DSMT4">
                    <p:embed/>
                    <p:pic>
                      <p:nvPicPr>
                        <p:cNvPr id="0" name="Picture 2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5" y="285"/>
                          <a:ext cx="376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35150" y="3853815"/>
            <a:ext cx="1314450" cy="35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47" name="Object 1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538147485"/>
              </p:ext>
            </p:extLst>
          </p:nvPr>
        </p:nvGraphicFramePr>
        <p:xfrm>
          <a:off x="2708235" y="3814445"/>
          <a:ext cx="3142343" cy="482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" name="Equation" r:id="rId34" imgW="2006280" imgH="253800" progId="Equation.DSMT4">
                  <p:embed/>
                </p:oleObj>
              </mc:Choice>
              <mc:Fallback>
                <p:oleObj name="Equation" r:id="rId34" imgW="2006280" imgH="253800" progId="Equation.DSMT4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35" y="3814445"/>
                        <a:ext cx="3142343" cy="4826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14"/>
          <p:cNvGrpSpPr/>
          <p:nvPr/>
        </p:nvGrpSpPr>
        <p:grpSpPr bwMode="auto">
          <a:xfrm>
            <a:off x="426720" y="4422140"/>
            <a:ext cx="5876978" cy="716280"/>
            <a:chOff x="295" y="1525"/>
            <a:chExt cx="4264" cy="549"/>
          </a:xfrm>
        </p:grpSpPr>
        <p:sp>
          <p:nvSpPr>
            <p:cNvPr id="49" name="Text Box 1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5" y="1661"/>
              <a:ext cx="4264" cy="3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同时，级数        与数列      有相同的收敛性</a:t>
              </a:r>
            </a:p>
          </p:txBody>
        </p:sp>
        <p:graphicFrame>
          <p:nvGraphicFramePr>
            <p:cNvPr id="50" name="Object 12"/>
            <p:cNvGraphicFramePr>
              <a:graphicFrameLocks noChangeAspect="1"/>
            </p:cNvGraphicFramePr>
            <p:nvPr>
              <p:custDataLst>
                <p:tags r:id="rId14"/>
              </p:custDataLst>
            </p:nvPr>
          </p:nvGraphicFramePr>
          <p:xfrm>
            <a:off x="1489" y="1525"/>
            <a:ext cx="484" cy="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49" name="Equation" r:id="rId36" imgW="445770" imgH="501650" progId="Equation.DSMT4">
                    <p:embed/>
                  </p:oleObj>
                </mc:Choice>
                <mc:Fallback>
                  <p:oleObj name="Equation" r:id="rId36" imgW="445770" imgH="501650" progId="Equation.DSMT4">
                    <p:embed/>
                    <p:pic>
                      <p:nvPicPr>
                        <p:cNvPr id="0" name="Picture 2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biLevel thresh="50000"/>
                          <a:grayscl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" y="1525"/>
                          <a:ext cx="484" cy="5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3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2567" y="1661"/>
            <a:ext cx="37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50" name="Equation" r:id="rId38" imgW="14325600" imgH="11582400" progId="Equation.DSMT4">
                    <p:embed/>
                  </p:oleObj>
                </mc:Choice>
                <mc:Fallback>
                  <p:oleObj name="Equation" r:id="rId38" imgW="14325600" imgH="11582400" progId="Equation.DSMT4">
                    <p:embed/>
                    <p:pic>
                      <p:nvPicPr>
                        <p:cNvPr id="0" name="Picture 2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biLevel thresh="50000"/>
                          <a:grayscl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7" y="1661"/>
                          <a:ext cx="376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03698" y="4599579"/>
            <a:ext cx="2141631" cy="46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且在收敛时有</a:t>
            </a:r>
          </a:p>
        </p:txBody>
      </p:sp>
      <p:graphicFrame>
        <p:nvGraphicFramePr>
          <p:cNvPr id="53" name="Object 1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000423233"/>
              </p:ext>
            </p:extLst>
          </p:nvPr>
        </p:nvGraphicFramePr>
        <p:xfrm>
          <a:off x="3627686" y="5138420"/>
          <a:ext cx="1514898" cy="73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1" name="Equation" r:id="rId40" imgW="45415200" imgH="21945600" progId="Equation.DSMT4">
                  <p:embed/>
                </p:oleObj>
              </mc:Choice>
              <mc:Fallback>
                <p:oleObj name="Equation" r:id="rId40" imgW="45415200" imgH="21945600" progId="Equation.DSMT4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686" y="5138420"/>
                        <a:ext cx="1514898" cy="73204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矩形 102"/>
          <p:cNvSpPr/>
          <p:nvPr>
            <p:custDataLst>
              <p:tags r:id="rId11"/>
            </p:custDataLst>
          </p:nvPr>
        </p:nvSpPr>
        <p:spPr>
          <a:xfrm>
            <a:off x="13335" y="66040"/>
            <a:ext cx="248539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一．常数项级数的概念</a:t>
            </a:r>
            <a:r>
              <a:rPr lang="en-US" altLang="zh-CN" sz="15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lang="zh-CN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2"/>
            </p:custDataLst>
          </p:nvPr>
        </p:nvSpPr>
        <p:spPr>
          <a:xfrm>
            <a:off x="2512059" y="63961"/>
            <a:ext cx="196151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级数的收敛与发散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7B39C188-C19A-4204-A07C-4CCA4F1E5F0C}"/>
              </a:ext>
            </a:extLst>
          </p:cNvPr>
          <p:cNvSpPr txBox="1"/>
          <p:nvPr/>
        </p:nvSpPr>
        <p:spPr>
          <a:xfrm>
            <a:off x="1868" y="520389"/>
            <a:ext cx="457013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级数与数列的联系：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52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MyM2M2OTBlYTg2Y2NhYTI0YTc1NGVhMzNhNmM4N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90.5433070866143,&quot;width&quot;:1440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1658</TotalTime>
  <Words>5000</Words>
  <Application>Microsoft Office PowerPoint</Application>
  <PresentationFormat>全屏显示(4:3)</PresentationFormat>
  <Paragraphs>961</Paragraphs>
  <Slides>60</Slides>
  <Notes>60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81" baseType="lpstr">
      <vt:lpstr>等线</vt:lpstr>
      <vt:lpstr>等线 Light</vt:lpstr>
      <vt:lpstr>仿宋_GB2312</vt:lpstr>
      <vt:lpstr>黑体</vt:lpstr>
      <vt:lpstr>华文琥珀</vt:lpstr>
      <vt:lpstr>华文中宋</vt:lpstr>
      <vt:lpstr>楷体</vt:lpstr>
      <vt:lpstr>楷体_GB2312</vt:lpstr>
      <vt:lpstr>隶书</vt:lpstr>
      <vt:lpstr>宋体</vt:lpstr>
      <vt:lpstr>微软雅黑</vt:lpstr>
      <vt:lpstr>幼圆</vt:lpstr>
      <vt:lpstr>Arial</vt:lpstr>
      <vt:lpstr>Cambria Math</vt:lpstr>
      <vt:lpstr>Symbol</vt:lpstr>
      <vt:lpstr>Times New Roman</vt:lpstr>
      <vt:lpstr>Wingdings</vt:lpstr>
      <vt:lpstr>主题2</vt:lpstr>
      <vt:lpstr>Equation</vt:lpstr>
      <vt:lpstr>公式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751</cp:revision>
  <dcterms:created xsi:type="dcterms:W3CDTF">2020-03-19T09:11:00Z</dcterms:created>
  <dcterms:modified xsi:type="dcterms:W3CDTF">2024-03-24T08:02:45Z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A16B2B0713194CD3A81B1D9977CF371C_13</vt:lpwstr>
  </property>
  <property fmtid="{D5CDD505-2E9C-101B-9397-08002B2CF9AE}" pid="3" name="KSOProductBuildVer">
    <vt:lpwstr>2052-12.1.0.15946</vt:lpwstr>
  </property>
</Properties>
</file>